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D954"/>
    <a:srgbClr val="F6B69B"/>
    <a:srgbClr val="4C7EDF"/>
    <a:srgbClr val="FFCC99"/>
    <a:srgbClr val="FFCE02"/>
    <a:srgbClr val="4778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3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708276824212552E-2"/>
          <c:y val="2.132079833835018E-2"/>
          <c:w val="0.79306621957298462"/>
          <c:h val="0.5588451184440282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низкий уровень развития «гибких навыков»</c:v>
                </c:pt>
                <c:pt idx="1">
                  <c:v>«отставание» в технических знаниях </c:v>
                </c:pt>
                <c:pt idx="2">
                  <c:v>уровень "жестких навыков" не соответствует уровню инновационного развития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60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BE-4B22-A030-E3C4CC0E5384}"/>
            </c:ext>
          </c:extLst>
        </c:ser>
        <c:dLbls/>
        <c:gapWidth val="219"/>
        <c:overlap val="-27"/>
        <c:axId val="88978944"/>
        <c:axId val="88980864"/>
      </c:barChart>
      <c:catAx>
        <c:axId val="8897894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причина</a:t>
                </a:r>
              </a:p>
            </c:rich>
          </c:tx>
          <c:layout>
            <c:manualLayout>
              <c:xMode val="edge"/>
              <c:yMode val="edge"/>
              <c:x val="0.84941554289008192"/>
              <c:y val="0.5327575104485105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980864"/>
        <c:crosses val="autoZero"/>
        <c:auto val="1"/>
        <c:lblAlgn val="ctr"/>
        <c:lblOffset val="100"/>
      </c:catAx>
      <c:valAx>
        <c:axId val="88980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8.0133564353561931E-3"/>
              <c:y val="3.2454385294821982E-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97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C388B-BCBF-4616-8793-AB71721A9967}" type="doc">
      <dgm:prSet loTypeId="urn:microsoft.com/office/officeart/2005/8/layout/cycle8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6D662E4-3797-4D05-AC59-2FDBE0C7D8F2}">
      <dgm:prSet phldrT="[Текст]" custT="1"/>
      <dgm:spPr>
        <a:solidFill>
          <a:srgbClr val="F6B69B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B7744-AF23-4261-B30C-D3B3A366A0DA}" type="par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088FE-1FFF-4BB0-BCE7-A1BA22CF62C4}" type="sib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056A2-016E-4267-A84C-A29150B07D1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ТАЛАНТОВ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1EB924-F471-4B38-86D5-B5B3783756C9}" type="parTrans" cxnId="{2115E752-3712-445C-8BAE-37E3F886B2BB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40C53-3814-4A41-9B50-CF94E2437931}" type="sibTrans" cxnId="{2115E752-3712-445C-8BAE-37E3F886B2BB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D9B11-4462-4DC5-ABCA-42FBCED87ACB}">
      <dgm:prSet phldrT="[Текст]" custT="1"/>
      <dgm:spPr>
        <a:solidFill>
          <a:srgbClr val="4C7EDF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ТАЛАНТОВ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B87F3-1137-4264-9AB1-D1ACB1267252}" type="parTrans" cxnId="{C9875A06-0452-425A-8FB6-7F1E0ABE79B4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3C8995-20B2-455E-8194-9E9CA2B60BFC}" type="sibTrans" cxnId="{C9875A06-0452-425A-8FB6-7F1E0ABE79B4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3DBD0-E61C-4BCE-BEE9-6A4764BE2942}" type="pres">
      <dgm:prSet presAssocID="{F5DC388B-BCBF-4616-8793-AB71721A99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C0C30-E53C-4747-8609-4DE5D6775A9D}" type="pres">
      <dgm:prSet presAssocID="{F5DC388B-BCBF-4616-8793-AB71721A9967}" presName="wedge1" presStyleLbl="node1" presStyleIdx="0" presStyleCnt="3" custLinFactNeighborX="902" custLinFactNeighborY="-2254"/>
      <dgm:spPr/>
      <dgm:t>
        <a:bodyPr/>
        <a:lstStyle/>
        <a:p>
          <a:endParaRPr lang="ru-RU"/>
        </a:p>
      </dgm:t>
    </dgm:pt>
    <dgm:pt modelId="{66FF38F0-41B0-4999-AE3F-FFAFF1006D2C}" type="pres">
      <dgm:prSet presAssocID="{F5DC388B-BCBF-4616-8793-AB71721A9967}" presName="dummy1a" presStyleCnt="0"/>
      <dgm:spPr/>
    </dgm:pt>
    <dgm:pt modelId="{D2CDBA72-E77C-42C6-BB09-07DA9983B637}" type="pres">
      <dgm:prSet presAssocID="{F5DC388B-BCBF-4616-8793-AB71721A9967}" presName="dummy1b" presStyleCnt="0"/>
      <dgm:spPr/>
    </dgm:pt>
    <dgm:pt modelId="{379F49F2-CCB9-4ECC-849F-3816B1A4A1DE}" type="pres">
      <dgm:prSet presAssocID="{F5DC388B-BCBF-4616-8793-AB71721A996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DEEE4-88CB-423B-B555-75F0039A6EF7}" type="pres">
      <dgm:prSet presAssocID="{F5DC388B-BCBF-4616-8793-AB71721A9967}" presName="wedge2" presStyleLbl="node1" presStyleIdx="1" presStyleCnt="3"/>
      <dgm:spPr/>
      <dgm:t>
        <a:bodyPr/>
        <a:lstStyle/>
        <a:p>
          <a:endParaRPr lang="ru-RU"/>
        </a:p>
      </dgm:t>
    </dgm:pt>
    <dgm:pt modelId="{179FFB9D-ACDF-4806-AB0A-73FF1FD9F327}" type="pres">
      <dgm:prSet presAssocID="{F5DC388B-BCBF-4616-8793-AB71721A9967}" presName="dummy2a" presStyleCnt="0"/>
      <dgm:spPr/>
    </dgm:pt>
    <dgm:pt modelId="{F61BA8E0-F18E-4E7C-8679-586715BD2A50}" type="pres">
      <dgm:prSet presAssocID="{F5DC388B-BCBF-4616-8793-AB71721A9967}" presName="dummy2b" presStyleCnt="0"/>
      <dgm:spPr/>
    </dgm:pt>
    <dgm:pt modelId="{647AC2AE-899A-4E2B-8260-7B5C164DB9D2}" type="pres">
      <dgm:prSet presAssocID="{F5DC388B-BCBF-4616-8793-AB71721A996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2B8E2-D081-4A9B-A1A3-84939C070813}" type="pres">
      <dgm:prSet presAssocID="{F5DC388B-BCBF-4616-8793-AB71721A9967}" presName="wedge3" presStyleLbl="node1" presStyleIdx="2" presStyleCnt="3"/>
      <dgm:spPr/>
      <dgm:t>
        <a:bodyPr/>
        <a:lstStyle/>
        <a:p>
          <a:endParaRPr lang="ru-RU"/>
        </a:p>
      </dgm:t>
    </dgm:pt>
    <dgm:pt modelId="{82BEE1B9-72ED-4407-B47F-AC6E525E360E}" type="pres">
      <dgm:prSet presAssocID="{F5DC388B-BCBF-4616-8793-AB71721A9967}" presName="dummy3a" presStyleCnt="0"/>
      <dgm:spPr/>
    </dgm:pt>
    <dgm:pt modelId="{C3A90DD2-4DD3-438E-A079-03EC3CF943E8}" type="pres">
      <dgm:prSet presAssocID="{F5DC388B-BCBF-4616-8793-AB71721A9967}" presName="dummy3b" presStyleCnt="0"/>
      <dgm:spPr/>
    </dgm:pt>
    <dgm:pt modelId="{A6BB1AE0-1E33-468F-906B-881123835BA7}" type="pres">
      <dgm:prSet presAssocID="{F5DC388B-BCBF-4616-8793-AB71721A996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74E87-4A8D-4F5E-A0AE-0A123122AE55}" type="pres">
      <dgm:prSet presAssocID="{C27088FE-1FFF-4BB0-BCE7-A1BA22CF62C4}" presName="arrowWedge1" presStyleLbl="fgSibTrans2D1" presStyleIdx="0" presStyleCnt="3" custLinFactNeighborX="-571" custLinFactNeighborY="629"/>
      <dgm:spPr/>
    </dgm:pt>
    <dgm:pt modelId="{904B48F1-01C9-43C9-9B6E-FFE4AC8B7B8B}" type="pres">
      <dgm:prSet presAssocID="{F9D40C53-3814-4A41-9B50-CF94E2437931}" presName="arrowWedge2" presStyleLbl="fgSibTrans2D1" presStyleIdx="1" presStyleCnt="3"/>
      <dgm:spPr/>
    </dgm:pt>
    <dgm:pt modelId="{2A4E7FE1-69B3-429D-A0A0-B0896AD52F1B}" type="pres">
      <dgm:prSet presAssocID="{DE3C8995-20B2-455E-8194-9E9CA2B60BFC}" presName="arrowWedge3" presStyleLbl="fgSibTrans2D1" presStyleIdx="2" presStyleCnt="3" custLinFactNeighborX="856" custLinFactNeighborY="-282"/>
      <dgm:spPr/>
    </dgm:pt>
  </dgm:ptLst>
  <dgm:cxnLst>
    <dgm:cxn modelId="{38597B80-FDEA-439F-BA4C-CB72959431FA}" type="presOf" srcId="{F5DC388B-BCBF-4616-8793-AB71721A9967}" destId="{DFE3DBD0-E61C-4BCE-BEE9-6A4764BE2942}" srcOrd="0" destOrd="0" presId="urn:microsoft.com/office/officeart/2005/8/layout/cycle8"/>
    <dgm:cxn modelId="{F5AE777D-9CE4-48B0-A734-84AE200CF38A}" type="presOf" srcId="{9BE056A2-016E-4267-A84C-A29150B07D1F}" destId="{647AC2AE-899A-4E2B-8260-7B5C164DB9D2}" srcOrd="1" destOrd="0" presId="urn:microsoft.com/office/officeart/2005/8/layout/cycle8"/>
    <dgm:cxn modelId="{7B20F6A9-CB78-4640-B020-BD44D6E41ED4}" type="presOf" srcId="{DF9D9B11-4462-4DC5-ABCA-42FBCED87ACB}" destId="{1F02B8E2-D081-4A9B-A1A3-84939C070813}" srcOrd="0" destOrd="0" presId="urn:microsoft.com/office/officeart/2005/8/layout/cycle8"/>
    <dgm:cxn modelId="{0CFC247F-B78D-4A67-8156-5D057E1364C8}" type="presOf" srcId="{F6D662E4-3797-4D05-AC59-2FDBE0C7D8F2}" destId="{74AC0C30-E53C-4747-8609-4DE5D6775A9D}" srcOrd="0" destOrd="0" presId="urn:microsoft.com/office/officeart/2005/8/layout/cycle8"/>
    <dgm:cxn modelId="{9E54BFFB-F355-4441-9240-D6255CD7F953}" type="presOf" srcId="{DF9D9B11-4462-4DC5-ABCA-42FBCED87ACB}" destId="{A6BB1AE0-1E33-468F-906B-881123835BA7}" srcOrd="1" destOrd="0" presId="urn:microsoft.com/office/officeart/2005/8/layout/cycle8"/>
    <dgm:cxn modelId="{93E39D4F-AA41-4356-9070-938F24929B36}" type="presOf" srcId="{9BE056A2-016E-4267-A84C-A29150B07D1F}" destId="{598DEEE4-88CB-423B-B555-75F0039A6EF7}" srcOrd="0" destOrd="0" presId="urn:microsoft.com/office/officeart/2005/8/layout/cycle8"/>
    <dgm:cxn modelId="{2115E752-3712-445C-8BAE-37E3F886B2BB}" srcId="{F5DC388B-BCBF-4616-8793-AB71721A9967}" destId="{9BE056A2-016E-4267-A84C-A29150B07D1F}" srcOrd="1" destOrd="0" parTransId="{C01EB924-F471-4B38-86D5-B5B3783756C9}" sibTransId="{F9D40C53-3814-4A41-9B50-CF94E2437931}"/>
    <dgm:cxn modelId="{5B1F2FF5-7825-476B-9FF2-BAE5C5A673A8}" srcId="{F5DC388B-BCBF-4616-8793-AB71721A9967}" destId="{F6D662E4-3797-4D05-AC59-2FDBE0C7D8F2}" srcOrd="0" destOrd="0" parTransId="{581B7744-AF23-4261-B30C-D3B3A366A0DA}" sibTransId="{C27088FE-1FFF-4BB0-BCE7-A1BA22CF62C4}"/>
    <dgm:cxn modelId="{0A95DF03-0550-4216-BA40-C99ABC45DF8F}" type="presOf" srcId="{F6D662E4-3797-4D05-AC59-2FDBE0C7D8F2}" destId="{379F49F2-CCB9-4ECC-849F-3816B1A4A1DE}" srcOrd="1" destOrd="0" presId="urn:microsoft.com/office/officeart/2005/8/layout/cycle8"/>
    <dgm:cxn modelId="{C9875A06-0452-425A-8FB6-7F1E0ABE79B4}" srcId="{F5DC388B-BCBF-4616-8793-AB71721A9967}" destId="{DF9D9B11-4462-4DC5-ABCA-42FBCED87ACB}" srcOrd="2" destOrd="0" parTransId="{010B87F3-1137-4264-9AB1-D1ACB1267252}" sibTransId="{DE3C8995-20B2-455E-8194-9E9CA2B60BFC}"/>
    <dgm:cxn modelId="{2069C64F-D87B-4309-B342-1EAE17B2F11C}" type="presParOf" srcId="{DFE3DBD0-E61C-4BCE-BEE9-6A4764BE2942}" destId="{74AC0C30-E53C-4747-8609-4DE5D6775A9D}" srcOrd="0" destOrd="0" presId="urn:microsoft.com/office/officeart/2005/8/layout/cycle8"/>
    <dgm:cxn modelId="{BC7C0698-E307-4691-B3EC-C955E03C6C17}" type="presParOf" srcId="{DFE3DBD0-E61C-4BCE-BEE9-6A4764BE2942}" destId="{66FF38F0-41B0-4999-AE3F-FFAFF1006D2C}" srcOrd="1" destOrd="0" presId="urn:microsoft.com/office/officeart/2005/8/layout/cycle8"/>
    <dgm:cxn modelId="{F2D0A36A-A3E1-4BEE-9461-4269A93F6E9C}" type="presParOf" srcId="{DFE3DBD0-E61C-4BCE-BEE9-6A4764BE2942}" destId="{D2CDBA72-E77C-42C6-BB09-07DA9983B637}" srcOrd="2" destOrd="0" presId="urn:microsoft.com/office/officeart/2005/8/layout/cycle8"/>
    <dgm:cxn modelId="{20131D1C-9B13-4686-8D99-89D21D25CD6D}" type="presParOf" srcId="{DFE3DBD0-E61C-4BCE-BEE9-6A4764BE2942}" destId="{379F49F2-CCB9-4ECC-849F-3816B1A4A1DE}" srcOrd="3" destOrd="0" presId="urn:microsoft.com/office/officeart/2005/8/layout/cycle8"/>
    <dgm:cxn modelId="{3159C992-4062-42C1-A4AE-624E31FC1C7F}" type="presParOf" srcId="{DFE3DBD0-E61C-4BCE-BEE9-6A4764BE2942}" destId="{598DEEE4-88CB-423B-B555-75F0039A6EF7}" srcOrd="4" destOrd="0" presId="urn:microsoft.com/office/officeart/2005/8/layout/cycle8"/>
    <dgm:cxn modelId="{12B14F68-349E-4EBC-92C0-7317C319C5B9}" type="presParOf" srcId="{DFE3DBD0-E61C-4BCE-BEE9-6A4764BE2942}" destId="{179FFB9D-ACDF-4806-AB0A-73FF1FD9F327}" srcOrd="5" destOrd="0" presId="urn:microsoft.com/office/officeart/2005/8/layout/cycle8"/>
    <dgm:cxn modelId="{7D1440A6-F3D0-4F76-AF37-9F79BA1C5CDF}" type="presParOf" srcId="{DFE3DBD0-E61C-4BCE-BEE9-6A4764BE2942}" destId="{F61BA8E0-F18E-4E7C-8679-586715BD2A50}" srcOrd="6" destOrd="0" presId="urn:microsoft.com/office/officeart/2005/8/layout/cycle8"/>
    <dgm:cxn modelId="{C8F8E89B-DCEB-4AEB-951C-920C02C48CA0}" type="presParOf" srcId="{DFE3DBD0-E61C-4BCE-BEE9-6A4764BE2942}" destId="{647AC2AE-899A-4E2B-8260-7B5C164DB9D2}" srcOrd="7" destOrd="0" presId="urn:microsoft.com/office/officeart/2005/8/layout/cycle8"/>
    <dgm:cxn modelId="{0D32ECD8-1923-40B5-9ED7-FFC2160ED460}" type="presParOf" srcId="{DFE3DBD0-E61C-4BCE-BEE9-6A4764BE2942}" destId="{1F02B8E2-D081-4A9B-A1A3-84939C070813}" srcOrd="8" destOrd="0" presId="urn:microsoft.com/office/officeart/2005/8/layout/cycle8"/>
    <dgm:cxn modelId="{FA5D987A-697D-433E-8958-FC798B04DBB2}" type="presParOf" srcId="{DFE3DBD0-E61C-4BCE-BEE9-6A4764BE2942}" destId="{82BEE1B9-72ED-4407-B47F-AC6E525E360E}" srcOrd="9" destOrd="0" presId="urn:microsoft.com/office/officeart/2005/8/layout/cycle8"/>
    <dgm:cxn modelId="{68CCD2A9-6CB4-4E9E-932E-D4341B8BED12}" type="presParOf" srcId="{DFE3DBD0-E61C-4BCE-BEE9-6A4764BE2942}" destId="{C3A90DD2-4DD3-438E-A079-03EC3CF943E8}" srcOrd="10" destOrd="0" presId="urn:microsoft.com/office/officeart/2005/8/layout/cycle8"/>
    <dgm:cxn modelId="{F7962E04-0227-4818-8C74-D5D46EC93BD7}" type="presParOf" srcId="{DFE3DBD0-E61C-4BCE-BEE9-6A4764BE2942}" destId="{A6BB1AE0-1E33-468F-906B-881123835BA7}" srcOrd="11" destOrd="0" presId="urn:microsoft.com/office/officeart/2005/8/layout/cycle8"/>
    <dgm:cxn modelId="{F20CE74D-FF30-465F-9765-27B59E1D9787}" type="presParOf" srcId="{DFE3DBD0-E61C-4BCE-BEE9-6A4764BE2942}" destId="{D3C74E87-4A8D-4F5E-A0AE-0A123122AE55}" srcOrd="12" destOrd="0" presId="urn:microsoft.com/office/officeart/2005/8/layout/cycle8"/>
    <dgm:cxn modelId="{48A1D47F-1144-4C69-AAF0-4329CAAFC758}" type="presParOf" srcId="{DFE3DBD0-E61C-4BCE-BEE9-6A4764BE2942}" destId="{904B48F1-01C9-43C9-9B6E-FFE4AC8B7B8B}" srcOrd="13" destOrd="0" presId="urn:microsoft.com/office/officeart/2005/8/layout/cycle8"/>
    <dgm:cxn modelId="{85923D75-FC92-40A4-8527-6E263E9F7FD8}" type="presParOf" srcId="{DFE3DBD0-E61C-4BCE-BEE9-6A4764BE2942}" destId="{2A4E7FE1-69B3-429D-A0A0-B0896AD52F1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DC388B-BCBF-4616-8793-AB71721A9967}" type="doc">
      <dgm:prSet loTypeId="urn:microsoft.com/office/officeart/2005/8/layout/cycle8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6D662E4-3797-4D05-AC59-2FDBE0C7D8F2}">
      <dgm:prSet phldrT="[Текст]" custT="1"/>
      <dgm:spPr>
        <a:solidFill>
          <a:srgbClr val="F6B69B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B7744-AF23-4261-B30C-D3B3A366A0DA}" type="par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088FE-1FFF-4BB0-BCE7-A1BA22CF62C4}" type="sib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3DBD0-E61C-4BCE-BEE9-6A4764BE2942}" type="pres">
      <dgm:prSet presAssocID="{F5DC388B-BCBF-4616-8793-AB71721A99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C0C30-E53C-4747-8609-4DE5D6775A9D}" type="pres">
      <dgm:prSet presAssocID="{F5DC388B-BCBF-4616-8793-AB71721A9967}" presName="wedge1" presStyleLbl="node1" presStyleIdx="0" presStyleCnt="1" custLinFactNeighborX="902" custLinFactNeighborY="3284"/>
      <dgm:spPr/>
      <dgm:t>
        <a:bodyPr/>
        <a:lstStyle/>
        <a:p>
          <a:endParaRPr lang="ru-RU"/>
        </a:p>
      </dgm:t>
    </dgm:pt>
    <dgm:pt modelId="{66FF38F0-41B0-4999-AE3F-FFAFF1006D2C}" type="pres">
      <dgm:prSet presAssocID="{F5DC388B-BCBF-4616-8793-AB71721A9967}" presName="dummy1a" presStyleCnt="0"/>
      <dgm:spPr/>
    </dgm:pt>
    <dgm:pt modelId="{D2CDBA72-E77C-42C6-BB09-07DA9983B637}" type="pres">
      <dgm:prSet presAssocID="{F5DC388B-BCBF-4616-8793-AB71721A9967}" presName="dummy1b" presStyleCnt="0"/>
      <dgm:spPr/>
    </dgm:pt>
    <dgm:pt modelId="{379F49F2-CCB9-4ECC-849F-3816B1A4A1DE}" type="pres">
      <dgm:prSet presAssocID="{F5DC388B-BCBF-4616-8793-AB71721A9967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03209-42DB-40CE-AB04-90AAE500DAA0}" type="pres">
      <dgm:prSet presAssocID="{C27088FE-1FFF-4BB0-BCE7-A1BA22CF62C4}" presName="arrowWedge1single" presStyleLbl="fgSibTrans2D1" presStyleIdx="0" presStyleCnt="1"/>
      <dgm:spPr/>
    </dgm:pt>
  </dgm:ptLst>
  <dgm:cxnLst>
    <dgm:cxn modelId="{C261D28E-101C-4A74-835A-3B3F17928F3E}" type="presOf" srcId="{F6D662E4-3797-4D05-AC59-2FDBE0C7D8F2}" destId="{379F49F2-CCB9-4ECC-849F-3816B1A4A1DE}" srcOrd="1" destOrd="0" presId="urn:microsoft.com/office/officeart/2005/8/layout/cycle8"/>
    <dgm:cxn modelId="{AAD3CCDC-76B1-43F8-8610-130DD7FCDEDD}" type="presOf" srcId="{F6D662E4-3797-4D05-AC59-2FDBE0C7D8F2}" destId="{74AC0C30-E53C-4747-8609-4DE5D6775A9D}" srcOrd="0" destOrd="0" presId="urn:microsoft.com/office/officeart/2005/8/layout/cycle8"/>
    <dgm:cxn modelId="{BC89A134-2912-4925-BBE9-763709904919}" type="presOf" srcId="{F5DC388B-BCBF-4616-8793-AB71721A9967}" destId="{DFE3DBD0-E61C-4BCE-BEE9-6A4764BE2942}" srcOrd="0" destOrd="0" presId="urn:microsoft.com/office/officeart/2005/8/layout/cycle8"/>
    <dgm:cxn modelId="{5B1F2FF5-7825-476B-9FF2-BAE5C5A673A8}" srcId="{F5DC388B-BCBF-4616-8793-AB71721A9967}" destId="{F6D662E4-3797-4D05-AC59-2FDBE0C7D8F2}" srcOrd="0" destOrd="0" parTransId="{581B7744-AF23-4261-B30C-D3B3A366A0DA}" sibTransId="{C27088FE-1FFF-4BB0-BCE7-A1BA22CF62C4}"/>
    <dgm:cxn modelId="{146B2AB0-493A-4FB4-B632-693C82B519FC}" type="presParOf" srcId="{DFE3DBD0-E61C-4BCE-BEE9-6A4764BE2942}" destId="{74AC0C30-E53C-4747-8609-4DE5D6775A9D}" srcOrd="0" destOrd="0" presId="urn:microsoft.com/office/officeart/2005/8/layout/cycle8"/>
    <dgm:cxn modelId="{66F02260-8D80-4D9E-8792-8A78B40FEC1D}" type="presParOf" srcId="{DFE3DBD0-E61C-4BCE-BEE9-6A4764BE2942}" destId="{66FF38F0-41B0-4999-AE3F-FFAFF1006D2C}" srcOrd="1" destOrd="0" presId="urn:microsoft.com/office/officeart/2005/8/layout/cycle8"/>
    <dgm:cxn modelId="{E9451466-0562-41D6-9189-E1599ABB957C}" type="presParOf" srcId="{DFE3DBD0-E61C-4BCE-BEE9-6A4764BE2942}" destId="{D2CDBA72-E77C-42C6-BB09-07DA9983B637}" srcOrd="2" destOrd="0" presId="urn:microsoft.com/office/officeart/2005/8/layout/cycle8"/>
    <dgm:cxn modelId="{89D985FD-6533-4CC6-B62F-2E8A3D3F54C0}" type="presParOf" srcId="{DFE3DBD0-E61C-4BCE-BEE9-6A4764BE2942}" destId="{379F49F2-CCB9-4ECC-849F-3816B1A4A1DE}" srcOrd="3" destOrd="0" presId="urn:microsoft.com/office/officeart/2005/8/layout/cycle8"/>
    <dgm:cxn modelId="{11CE52B3-0DE2-4D05-BF18-286AA7BC7507}" type="presParOf" srcId="{DFE3DBD0-E61C-4BCE-BEE9-6A4764BE2942}" destId="{DF403209-42DB-40CE-AB04-90AAE500DAA0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DC388B-BCBF-4616-8793-AB71721A9967}" type="doc">
      <dgm:prSet loTypeId="urn:microsoft.com/office/officeart/2005/8/layout/cycle8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BE056A2-016E-4267-A84C-A29150B07D1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ТАЛАНТОВ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1EB924-F471-4B38-86D5-B5B3783756C9}" type="parTrans" cxnId="{2115E752-3712-445C-8BAE-37E3F886B2BB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40C53-3814-4A41-9B50-CF94E2437931}" type="sibTrans" cxnId="{2115E752-3712-445C-8BAE-37E3F886B2BB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3DBD0-E61C-4BCE-BEE9-6A4764BE2942}" type="pres">
      <dgm:prSet presAssocID="{F5DC388B-BCBF-4616-8793-AB71721A99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C0C30-E53C-4747-8609-4DE5D6775A9D}" type="pres">
      <dgm:prSet presAssocID="{F5DC388B-BCBF-4616-8793-AB71721A9967}" presName="wedge1" presStyleLbl="node1" presStyleIdx="0" presStyleCnt="1" custLinFactNeighborX="902" custLinFactNeighborY="-2254"/>
      <dgm:spPr>
        <a:solidFill>
          <a:srgbClr val="99D954"/>
        </a:solidFill>
      </dgm:spPr>
      <dgm:t>
        <a:bodyPr/>
        <a:lstStyle/>
        <a:p>
          <a:endParaRPr lang="ru-RU"/>
        </a:p>
      </dgm:t>
    </dgm:pt>
    <dgm:pt modelId="{66FF38F0-41B0-4999-AE3F-FFAFF1006D2C}" type="pres">
      <dgm:prSet presAssocID="{F5DC388B-BCBF-4616-8793-AB71721A9967}" presName="dummy1a" presStyleCnt="0"/>
      <dgm:spPr/>
    </dgm:pt>
    <dgm:pt modelId="{D2CDBA72-E77C-42C6-BB09-07DA9983B637}" type="pres">
      <dgm:prSet presAssocID="{F5DC388B-BCBF-4616-8793-AB71721A9967}" presName="dummy1b" presStyleCnt="0"/>
      <dgm:spPr/>
    </dgm:pt>
    <dgm:pt modelId="{379F49F2-CCB9-4ECC-849F-3816B1A4A1DE}" type="pres">
      <dgm:prSet presAssocID="{F5DC388B-BCBF-4616-8793-AB71721A9967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23CC-CA69-4416-8F1D-1B8E986FE6AF}" type="pres">
      <dgm:prSet presAssocID="{F9D40C53-3814-4A41-9B50-CF94E2437931}" presName="arrowWedge1single" presStyleLbl="fgSibTrans2D1" presStyleIdx="0" presStyleCnt="1" custLinFactNeighborX="-441" custLinFactNeighborY="-952"/>
      <dgm:spPr>
        <a:solidFill>
          <a:srgbClr val="00B050"/>
        </a:solidFill>
      </dgm:spPr>
    </dgm:pt>
  </dgm:ptLst>
  <dgm:cxnLst>
    <dgm:cxn modelId="{D6005D26-B4E8-4139-B17C-3C33199D63CB}" type="presOf" srcId="{9BE056A2-016E-4267-A84C-A29150B07D1F}" destId="{379F49F2-CCB9-4ECC-849F-3816B1A4A1DE}" srcOrd="1" destOrd="0" presId="urn:microsoft.com/office/officeart/2005/8/layout/cycle8"/>
    <dgm:cxn modelId="{6492A1B2-BC46-449E-8F10-AE216C9B9F74}" type="presOf" srcId="{9BE056A2-016E-4267-A84C-A29150B07D1F}" destId="{74AC0C30-E53C-4747-8609-4DE5D6775A9D}" srcOrd="0" destOrd="0" presId="urn:microsoft.com/office/officeart/2005/8/layout/cycle8"/>
    <dgm:cxn modelId="{7089FCF2-3DB0-4DA5-BFF4-5853C7291896}" type="presOf" srcId="{F5DC388B-BCBF-4616-8793-AB71721A9967}" destId="{DFE3DBD0-E61C-4BCE-BEE9-6A4764BE2942}" srcOrd="0" destOrd="0" presId="urn:microsoft.com/office/officeart/2005/8/layout/cycle8"/>
    <dgm:cxn modelId="{2115E752-3712-445C-8BAE-37E3F886B2BB}" srcId="{F5DC388B-BCBF-4616-8793-AB71721A9967}" destId="{9BE056A2-016E-4267-A84C-A29150B07D1F}" srcOrd="0" destOrd="0" parTransId="{C01EB924-F471-4B38-86D5-B5B3783756C9}" sibTransId="{F9D40C53-3814-4A41-9B50-CF94E2437931}"/>
    <dgm:cxn modelId="{622D90BC-F6CA-4FE3-B0F1-8F51E327FC0B}" type="presParOf" srcId="{DFE3DBD0-E61C-4BCE-BEE9-6A4764BE2942}" destId="{74AC0C30-E53C-4747-8609-4DE5D6775A9D}" srcOrd="0" destOrd="0" presId="urn:microsoft.com/office/officeart/2005/8/layout/cycle8"/>
    <dgm:cxn modelId="{616DB640-CD3D-46F4-84CA-5FF5FA869AD9}" type="presParOf" srcId="{DFE3DBD0-E61C-4BCE-BEE9-6A4764BE2942}" destId="{66FF38F0-41B0-4999-AE3F-FFAFF1006D2C}" srcOrd="1" destOrd="0" presId="urn:microsoft.com/office/officeart/2005/8/layout/cycle8"/>
    <dgm:cxn modelId="{B00FDE89-A17D-4E02-AF90-7F39F9FC1241}" type="presParOf" srcId="{DFE3DBD0-E61C-4BCE-BEE9-6A4764BE2942}" destId="{D2CDBA72-E77C-42C6-BB09-07DA9983B637}" srcOrd="2" destOrd="0" presId="urn:microsoft.com/office/officeart/2005/8/layout/cycle8"/>
    <dgm:cxn modelId="{BB28E301-207E-4DEA-8630-BD2A5F976219}" type="presParOf" srcId="{DFE3DBD0-E61C-4BCE-BEE9-6A4764BE2942}" destId="{379F49F2-CCB9-4ECC-849F-3816B1A4A1DE}" srcOrd="3" destOrd="0" presId="urn:microsoft.com/office/officeart/2005/8/layout/cycle8"/>
    <dgm:cxn modelId="{85C4C649-A5BA-44DB-8218-D80BDE5E95BD}" type="presParOf" srcId="{DFE3DBD0-E61C-4BCE-BEE9-6A4764BE2942}" destId="{AA5E23CC-CA69-4416-8F1D-1B8E986FE6AF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20EAB3-6D06-4356-AE52-477DCD31213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D22F22-5F52-4B92-9711-251010392F4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МОТИВАЦИОННОЕ ЭССЕ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EEF88B-3D4F-4FAD-9408-29C0B1191E1E}" type="parTrans" cxnId="{2BAEB138-FAB1-4A96-B865-03E43FECE5E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2C7D5-839E-495B-85B7-8FCF251FFBB0}" type="sibTrans" cxnId="{2BAEB138-FAB1-4A96-B865-03E43FECE5E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F2AA5E-761D-46AC-BA55-7B160DCA172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АСЕССМЕНТ-ЦЕНТР 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ED865-20E4-4FED-BE61-0A7C49A83EB9}" type="parTrans" cxnId="{03A47D4E-528B-4466-B3DE-EF9A1711B04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56800-C65C-402F-84C0-EDB56B0870D4}" type="sibTrans" cxnId="{03A47D4E-528B-4466-B3DE-EF9A1711B04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578055-A19F-41DC-A546-D5AD2B6669B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ПРОФОРИЕНТАЦИОННАЯ ИГРОТЕХНИКА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EA936A-0BED-43D1-B81A-483DCEFD5505}" type="sibTrans" cxnId="{A7B37ACD-C7B7-48D8-BCAF-9670F5C7D160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CA84AF-737D-49F8-8C9A-D5749468ECF7}" type="parTrans" cxnId="{A7B37ACD-C7B7-48D8-BCAF-9670F5C7D160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4986F0-1F0E-4F3B-B031-A74B91D1BA4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ПОРТФОЛИО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130FAA-E89D-4FA6-AD2A-BE75DAA47DA6}" type="parTrans" cxnId="{69516ACA-A708-4F5D-9F84-887D68AFEE13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598EB4-9009-4A88-9241-8194435883EB}" type="sibTrans" cxnId="{69516ACA-A708-4F5D-9F84-887D68AFEE13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13419-D014-474E-8904-A3AF08E54A71}" type="pres">
      <dgm:prSet presAssocID="{0420EAB3-6D06-4356-AE52-477DCD3121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6AAD9C-4EC4-42B0-8C0E-0B8522169AD1}" type="pres">
      <dgm:prSet presAssocID="{6CD22F22-5F52-4B92-9711-251010392F4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0F3E7-A68D-4959-AC4C-47B8CBF80C07}" type="pres">
      <dgm:prSet presAssocID="{6D62C7D5-839E-495B-85B7-8FCF251FFBB0}" presName="spacer" presStyleCnt="0"/>
      <dgm:spPr/>
    </dgm:pt>
    <dgm:pt modelId="{8A370B9E-2AE2-4F10-A1F8-CBBE4046CDEC}" type="pres">
      <dgm:prSet presAssocID="{F6578055-A19F-41DC-A546-D5AD2B6669B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F0D3D-DEEC-4C1B-843B-A98B007F1C87}" type="pres">
      <dgm:prSet presAssocID="{9CEA936A-0BED-43D1-B81A-483DCEFD5505}" presName="spacer" presStyleCnt="0"/>
      <dgm:spPr/>
    </dgm:pt>
    <dgm:pt modelId="{5B72AE9C-04EB-4F5A-BDDB-E284C6DE9156}" type="pres">
      <dgm:prSet presAssocID="{93F2AA5E-761D-46AC-BA55-7B160DCA172A}" presName="parentText" presStyleLbl="node1" presStyleIdx="2" presStyleCnt="4" custLinFactY="100000" custLinFactNeighborX="442" custLinFactNeighborY="1028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A7737-5FE0-49FF-AF49-CF9127232504}" type="pres">
      <dgm:prSet presAssocID="{00056800-C65C-402F-84C0-EDB56B0870D4}" presName="spacer" presStyleCnt="0"/>
      <dgm:spPr/>
    </dgm:pt>
    <dgm:pt modelId="{0F666388-074B-405E-9759-6B8B984FF704}" type="pres">
      <dgm:prSet presAssocID="{4B4986F0-1F0E-4F3B-B031-A74B91D1BA43}" presName="parentText" presStyleLbl="node1" presStyleIdx="3" presStyleCnt="4" custLinFactY="-100000" custLinFactNeighborY="-1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AEB138-FAB1-4A96-B865-03E43FECE5ED}" srcId="{0420EAB3-6D06-4356-AE52-477DCD312133}" destId="{6CD22F22-5F52-4B92-9711-251010392F44}" srcOrd="0" destOrd="0" parTransId="{97EEF88B-3D4F-4FAD-9408-29C0B1191E1E}" sibTransId="{6D62C7D5-839E-495B-85B7-8FCF251FFBB0}"/>
    <dgm:cxn modelId="{8F0C77E6-56FB-47AF-B58C-BBC9475EDCDC}" type="presOf" srcId="{4B4986F0-1F0E-4F3B-B031-A74B91D1BA43}" destId="{0F666388-074B-405E-9759-6B8B984FF704}" srcOrd="0" destOrd="0" presId="urn:microsoft.com/office/officeart/2005/8/layout/vList2"/>
    <dgm:cxn modelId="{BD59E98A-4B89-4DDD-9A46-5E7F8F6CFD46}" type="presOf" srcId="{6CD22F22-5F52-4B92-9711-251010392F44}" destId="{936AAD9C-4EC4-42B0-8C0E-0B8522169AD1}" srcOrd="0" destOrd="0" presId="urn:microsoft.com/office/officeart/2005/8/layout/vList2"/>
    <dgm:cxn modelId="{75403728-1A90-460B-B9DB-6D8E6648B90A}" type="presOf" srcId="{F6578055-A19F-41DC-A546-D5AD2B6669B7}" destId="{8A370B9E-2AE2-4F10-A1F8-CBBE4046CDEC}" srcOrd="0" destOrd="0" presId="urn:microsoft.com/office/officeart/2005/8/layout/vList2"/>
    <dgm:cxn modelId="{03A47D4E-528B-4466-B3DE-EF9A1711B046}" srcId="{0420EAB3-6D06-4356-AE52-477DCD312133}" destId="{93F2AA5E-761D-46AC-BA55-7B160DCA172A}" srcOrd="2" destOrd="0" parTransId="{E6CED865-20E4-4FED-BE61-0A7C49A83EB9}" sibTransId="{00056800-C65C-402F-84C0-EDB56B0870D4}"/>
    <dgm:cxn modelId="{D501D13F-A3B3-4A59-B9F0-1334C97FB1B7}" type="presOf" srcId="{0420EAB3-6D06-4356-AE52-477DCD312133}" destId="{AF513419-D014-474E-8904-A3AF08E54A71}" srcOrd="0" destOrd="0" presId="urn:microsoft.com/office/officeart/2005/8/layout/vList2"/>
    <dgm:cxn modelId="{69516ACA-A708-4F5D-9F84-887D68AFEE13}" srcId="{0420EAB3-6D06-4356-AE52-477DCD312133}" destId="{4B4986F0-1F0E-4F3B-B031-A74B91D1BA43}" srcOrd="3" destOrd="0" parTransId="{94130FAA-E89D-4FA6-AD2A-BE75DAA47DA6}" sibTransId="{70598EB4-9009-4A88-9241-8194435883EB}"/>
    <dgm:cxn modelId="{E62AB6AF-1AEA-4AB7-9443-18A6096A2C2E}" type="presOf" srcId="{93F2AA5E-761D-46AC-BA55-7B160DCA172A}" destId="{5B72AE9C-04EB-4F5A-BDDB-E284C6DE9156}" srcOrd="0" destOrd="0" presId="urn:microsoft.com/office/officeart/2005/8/layout/vList2"/>
    <dgm:cxn modelId="{A7B37ACD-C7B7-48D8-BCAF-9670F5C7D160}" srcId="{0420EAB3-6D06-4356-AE52-477DCD312133}" destId="{F6578055-A19F-41DC-A546-D5AD2B6669B7}" srcOrd="1" destOrd="0" parTransId="{AECA84AF-737D-49F8-8C9A-D5749468ECF7}" sibTransId="{9CEA936A-0BED-43D1-B81A-483DCEFD5505}"/>
    <dgm:cxn modelId="{92AD1A88-F137-4DAB-8F57-B8A5C3A6BD01}" type="presParOf" srcId="{AF513419-D014-474E-8904-A3AF08E54A71}" destId="{936AAD9C-4EC4-42B0-8C0E-0B8522169AD1}" srcOrd="0" destOrd="0" presId="urn:microsoft.com/office/officeart/2005/8/layout/vList2"/>
    <dgm:cxn modelId="{7355C4AE-1C54-440A-91BF-C4EE53B32662}" type="presParOf" srcId="{AF513419-D014-474E-8904-A3AF08E54A71}" destId="{E630F3E7-A68D-4959-AC4C-47B8CBF80C07}" srcOrd="1" destOrd="0" presId="urn:microsoft.com/office/officeart/2005/8/layout/vList2"/>
    <dgm:cxn modelId="{9A4FC546-8803-4AD0-81E0-C6954606DAF8}" type="presParOf" srcId="{AF513419-D014-474E-8904-A3AF08E54A71}" destId="{8A370B9E-2AE2-4F10-A1F8-CBBE4046CDEC}" srcOrd="2" destOrd="0" presId="urn:microsoft.com/office/officeart/2005/8/layout/vList2"/>
    <dgm:cxn modelId="{04E70EC2-9875-4E49-BB7D-FD210C7204D3}" type="presParOf" srcId="{AF513419-D014-474E-8904-A3AF08E54A71}" destId="{C30F0D3D-DEEC-4C1B-843B-A98B007F1C87}" srcOrd="3" destOrd="0" presId="urn:microsoft.com/office/officeart/2005/8/layout/vList2"/>
    <dgm:cxn modelId="{33AE2FAB-D8F8-4E20-8A50-CFE6FB10901F}" type="presParOf" srcId="{AF513419-D014-474E-8904-A3AF08E54A71}" destId="{5B72AE9C-04EB-4F5A-BDDB-E284C6DE9156}" srcOrd="4" destOrd="0" presId="urn:microsoft.com/office/officeart/2005/8/layout/vList2"/>
    <dgm:cxn modelId="{3CCE4BD5-705B-49A7-A04F-592B555465FE}" type="presParOf" srcId="{AF513419-D014-474E-8904-A3AF08E54A71}" destId="{EA3A7737-5FE0-49FF-AF49-CF9127232504}" srcOrd="5" destOrd="0" presId="urn:microsoft.com/office/officeart/2005/8/layout/vList2"/>
    <dgm:cxn modelId="{8B99F503-E16C-41DC-9264-891DD0DBC473}" type="presParOf" srcId="{AF513419-D014-474E-8904-A3AF08E54A71}" destId="{0F666388-074B-405E-9759-6B8B984FF7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20EAB3-6D06-4356-AE52-477DCD31213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86DEEB-BC39-47E1-81B3-3D2CBBFC6E16}">
      <dgm:prSet phldrT="[Текст]" custT="1"/>
      <dgm:spPr>
        <a:solidFill>
          <a:srgbClr val="F6B69B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НАСТАВНИЧЕСТВО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C097D-FBD0-41BD-84C5-5B03F7A40D91}" type="parTrans" cxnId="{F2DB138C-DC2C-41AC-8CA7-36C28B77BA1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B2C25-59D9-4012-9720-05B4A1CD26B3}" type="sibTrans" cxnId="{F2DB138C-DC2C-41AC-8CA7-36C28B77BA1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493C5A-9F74-4C19-A81F-30C62C2D42F4}">
      <dgm:prSet phldrT="[Текст]" custT="1"/>
      <dgm:spPr>
        <a:solidFill>
          <a:srgbClr val="F6B69B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ОБРАЗОВАТЕЛЬНЫЕ ТРАЕКТОРИИ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5B153-B8DE-408C-8CEF-8028728092F3}" type="parTrans" cxnId="{41DF963D-EFD2-46AA-BE3D-79D727216D1E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E73505-334D-48E5-8C6B-5168709CF38D}" type="sibTrans" cxnId="{41DF963D-EFD2-46AA-BE3D-79D727216D1E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68EC3E-DCDD-46FD-A83C-259075BC5724}">
      <dgm:prSet phldrT="[Текст]" custT="1"/>
      <dgm:spPr>
        <a:solidFill>
          <a:srgbClr val="F6B69B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ИНФОРМАЦИОННО-КОММУНИКАЦИОННАЯ ПЛОЩАДКА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59415-9C66-4BA3-84C0-6D21E1F8A654}" type="parTrans" cxnId="{A37E7C6B-66A6-452C-B323-04B73A16282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C1214-73F2-4329-991A-28C6471CA5C5}" type="sibTrans" cxnId="{A37E7C6B-66A6-452C-B323-04B73A16282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8CA7AF-20DD-4F9D-8567-EE50F17E55C3}" type="pres">
      <dgm:prSet presAssocID="{0420EAB3-6D06-4356-AE52-477DCD3121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C3783C-7D61-4ECB-9CCE-9E1FF185309B}" type="pres">
      <dgm:prSet presAssocID="{3786DEEB-BC39-47E1-81B3-3D2CBBFC6E1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51A6C-60D0-45BC-9320-E1489EC1D40D}" type="pres">
      <dgm:prSet presAssocID="{926B2C25-59D9-4012-9720-05B4A1CD26B3}" presName="spacer" presStyleCnt="0"/>
      <dgm:spPr/>
    </dgm:pt>
    <dgm:pt modelId="{92CC4C37-CC9B-4BB7-BB9B-85A84E6DB411}" type="pres">
      <dgm:prSet presAssocID="{BF493C5A-9F74-4C19-A81F-30C62C2D42F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FEB7E-7D14-4C0C-963F-41EF3943BA1B}" type="pres">
      <dgm:prSet presAssocID="{D8E73505-334D-48E5-8C6B-5168709CF38D}" presName="spacer" presStyleCnt="0"/>
      <dgm:spPr/>
    </dgm:pt>
    <dgm:pt modelId="{A78F483B-B2FC-466D-B97B-43785B9F210B}" type="pres">
      <dgm:prSet presAssocID="{FA68EC3E-DCDD-46FD-A83C-259075BC572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361BCC-B073-49BF-8B99-C4121BB3DA3D}" type="presOf" srcId="{0420EAB3-6D06-4356-AE52-477DCD312133}" destId="{758CA7AF-20DD-4F9D-8567-EE50F17E55C3}" srcOrd="0" destOrd="0" presId="urn:microsoft.com/office/officeart/2005/8/layout/vList2"/>
    <dgm:cxn modelId="{B898A602-BD7F-4352-95B2-38FEA053F5A2}" type="presOf" srcId="{BF493C5A-9F74-4C19-A81F-30C62C2D42F4}" destId="{92CC4C37-CC9B-4BB7-BB9B-85A84E6DB411}" srcOrd="0" destOrd="0" presId="urn:microsoft.com/office/officeart/2005/8/layout/vList2"/>
    <dgm:cxn modelId="{F2DB138C-DC2C-41AC-8CA7-36C28B77BA16}" srcId="{0420EAB3-6D06-4356-AE52-477DCD312133}" destId="{3786DEEB-BC39-47E1-81B3-3D2CBBFC6E16}" srcOrd="0" destOrd="0" parTransId="{E05C097D-FBD0-41BD-84C5-5B03F7A40D91}" sibTransId="{926B2C25-59D9-4012-9720-05B4A1CD26B3}"/>
    <dgm:cxn modelId="{A37E7C6B-66A6-452C-B323-04B73A16282D}" srcId="{0420EAB3-6D06-4356-AE52-477DCD312133}" destId="{FA68EC3E-DCDD-46FD-A83C-259075BC5724}" srcOrd="2" destOrd="0" parTransId="{E6259415-9C66-4BA3-84C0-6D21E1F8A654}" sibTransId="{167C1214-73F2-4329-991A-28C6471CA5C5}"/>
    <dgm:cxn modelId="{BE5E71A1-1296-4CE4-8377-5BC8DD4E0763}" type="presOf" srcId="{FA68EC3E-DCDD-46FD-A83C-259075BC5724}" destId="{A78F483B-B2FC-466D-B97B-43785B9F210B}" srcOrd="0" destOrd="0" presId="urn:microsoft.com/office/officeart/2005/8/layout/vList2"/>
    <dgm:cxn modelId="{41DF963D-EFD2-46AA-BE3D-79D727216D1E}" srcId="{0420EAB3-6D06-4356-AE52-477DCD312133}" destId="{BF493C5A-9F74-4C19-A81F-30C62C2D42F4}" srcOrd="1" destOrd="0" parTransId="{4535B153-B8DE-408C-8CEF-8028728092F3}" sibTransId="{D8E73505-334D-48E5-8C6B-5168709CF38D}"/>
    <dgm:cxn modelId="{F430D10A-BEF1-42FE-B690-AD39C511CC20}" type="presOf" srcId="{3786DEEB-BC39-47E1-81B3-3D2CBBFC6E16}" destId="{60C3783C-7D61-4ECB-9CCE-9E1FF185309B}" srcOrd="0" destOrd="0" presId="urn:microsoft.com/office/officeart/2005/8/layout/vList2"/>
    <dgm:cxn modelId="{47E93575-4E71-4FC0-9B3A-28AFC3B06163}" type="presParOf" srcId="{758CA7AF-20DD-4F9D-8567-EE50F17E55C3}" destId="{60C3783C-7D61-4ECB-9CCE-9E1FF185309B}" srcOrd="0" destOrd="0" presId="urn:microsoft.com/office/officeart/2005/8/layout/vList2"/>
    <dgm:cxn modelId="{2CEB7796-1C43-4259-A6F8-77A7F900AF67}" type="presParOf" srcId="{758CA7AF-20DD-4F9D-8567-EE50F17E55C3}" destId="{B8551A6C-60D0-45BC-9320-E1489EC1D40D}" srcOrd="1" destOrd="0" presId="urn:microsoft.com/office/officeart/2005/8/layout/vList2"/>
    <dgm:cxn modelId="{2ABF2837-810B-4666-9D10-06FCE8BBD99A}" type="presParOf" srcId="{758CA7AF-20DD-4F9D-8567-EE50F17E55C3}" destId="{92CC4C37-CC9B-4BB7-BB9B-85A84E6DB411}" srcOrd="2" destOrd="0" presId="urn:microsoft.com/office/officeart/2005/8/layout/vList2"/>
    <dgm:cxn modelId="{DC988B66-F0EF-46BE-A3E6-D27C4DAA26A1}" type="presParOf" srcId="{758CA7AF-20DD-4F9D-8567-EE50F17E55C3}" destId="{B0AFEB7E-7D14-4C0C-963F-41EF3943BA1B}" srcOrd="3" destOrd="0" presId="urn:microsoft.com/office/officeart/2005/8/layout/vList2"/>
    <dgm:cxn modelId="{18B7DFB8-48E9-4DE5-89C4-44C915B337E5}" type="presParOf" srcId="{758CA7AF-20DD-4F9D-8567-EE50F17E55C3}" destId="{A78F483B-B2FC-466D-B97B-43785B9F210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20EAB3-6D06-4356-AE52-477DCD31213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86DEEB-BC39-47E1-81B3-3D2CBBFC6E16}">
      <dgm:prSet phldrT="[Текст]" custT="1"/>
      <dgm:spPr>
        <a:solidFill>
          <a:srgbClr val="99D954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«ЗОЛОТОЙ ФОНД КАДРОВ» ВГТУ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C097D-FBD0-41BD-84C5-5B03F7A40D91}" type="parTrans" cxnId="{F2DB138C-DC2C-41AC-8CA7-36C28B77BA1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B2C25-59D9-4012-9720-05B4A1CD26B3}" type="sibTrans" cxnId="{F2DB138C-DC2C-41AC-8CA7-36C28B77BA1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493C5A-9F74-4C19-A81F-30C62C2D42F4}">
      <dgm:prSet phldrT="[Текст]" custT="1"/>
      <dgm:spPr>
        <a:solidFill>
          <a:srgbClr val="99D954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БИЗНЕС-ПРОЕКТОВ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5B153-B8DE-408C-8CEF-8028728092F3}" type="parTrans" cxnId="{41DF963D-EFD2-46AA-BE3D-79D727216D1E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E73505-334D-48E5-8C6B-5168709CF38D}" type="sibTrans" cxnId="{41DF963D-EFD2-46AA-BE3D-79D727216D1E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68EC3E-DCDD-46FD-A83C-259075BC5724}">
      <dgm:prSet phldrT="[Текст]" custT="1"/>
      <dgm:spPr>
        <a:solidFill>
          <a:srgbClr val="99D954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МИП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59415-9C66-4BA3-84C0-6D21E1F8A654}" type="parTrans" cxnId="{A37E7C6B-66A6-452C-B323-04B73A16282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C1214-73F2-4329-991A-28C6471CA5C5}" type="sibTrans" cxnId="{A37E7C6B-66A6-452C-B323-04B73A16282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4DEA7-135C-45F0-ACCD-315241E90058}" type="pres">
      <dgm:prSet presAssocID="{0420EAB3-6D06-4356-AE52-477DCD3121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F605D4-2EF9-431E-B5DE-501750B68A00}" type="pres">
      <dgm:prSet presAssocID="{3786DEEB-BC39-47E1-81B3-3D2CBBFC6E16}" presName="parentText" presStyleLbl="node1" presStyleIdx="0" presStyleCnt="3" custScaleY="118694" custLinFactY="-37185" custLinFactNeighborX="-6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4684D-431D-4DE5-9D7E-A90B88D2CDD4}" type="pres">
      <dgm:prSet presAssocID="{926B2C25-59D9-4012-9720-05B4A1CD26B3}" presName="spacer" presStyleCnt="0"/>
      <dgm:spPr/>
    </dgm:pt>
    <dgm:pt modelId="{26F724F7-876A-4D9B-8E07-130B390861CF}" type="pres">
      <dgm:prSet presAssocID="{BF493C5A-9F74-4C19-A81F-30C62C2D42F4}" presName="parentText" presStyleLbl="node1" presStyleIdx="1" presStyleCnt="3" custScaleY="132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BAA20-B962-41C5-9E30-9ABAD3415E2F}" type="pres">
      <dgm:prSet presAssocID="{D8E73505-334D-48E5-8C6B-5168709CF38D}" presName="spacer" presStyleCnt="0"/>
      <dgm:spPr/>
    </dgm:pt>
    <dgm:pt modelId="{E0321860-9326-470F-AE00-FE792A0128FF}" type="pres">
      <dgm:prSet presAssocID="{FA68EC3E-DCDD-46FD-A83C-259075BC5724}" presName="parentText" presStyleLbl="node1" presStyleIdx="2" presStyleCnt="3" custLinFactY="36748" custLinFactNeighborX="41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6423F1-17E8-4973-9C17-1DF397B0E30C}" type="presOf" srcId="{FA68EC3E-DCDD-46FD-A83C-259075BC5724}" destId="{E0321860-9326-470F-AE00-FE792A0128FF}" srcOrd="0" destOrd="0" presId="urn:microsoft.com/office/officeart/2005/8/layout/vList2"/>
    <dgm:cxn modelId="{ACBDB4E1-7B7B-441B-A0F1-6469FA8D118A}" type="presOf" srcId="{0420EAB3-6D06-4356-AE52-477DCD312133}" destId="{F5D4DEA7-135C-45F0-ACCD-315241E90058}" srcOrd="0" destOrd="0" presId="urn:microsoft.com/office/officeart/2005/8/layout/vList2"/>
    <dgm:cxn modelId="{F2DB138C-DC2C-41AC-8CA7-36C28B77BA16}" srcId="{0420EAB3-6D06-4356-AE52-477DCD312133}" destId="{3786DEEB-BC39-47E1-81B3-3D2CBBFC6E16}" srcOrd="0" destOrd="0" parTransId="{E05C097D-FBD0-41BD-84C5-5B03F7A40D91}" sibTransId="{926B2C25-59D9-4012-9720-05B4A1CD26B3}"/>
    <dgm:cxn modelId="{A37E7C6B-66A6-452C-B323-04B73A16282D}" srcId="{0420EAB3-6D06-4356-AE52-477DCD312133}" destId="{FA68EC3E-DCDD-46FD-A83C-259075BC5724}" srcOrd="2" destOrd="0" parTransId="{E6259415-9C66-4BA3-84C0-6D21E1F8A654}" sibTransId="{167C1214-73F2-4329-991A-28C6471CA5C5}"/>
    <dgm:cxn modelId="{24078560-AA70-488B-BD26-A5EA2790969B}" type="presOf" srcId="{BF493C5A-9F74-4C19-A81F-30C62C2D42F4}" destId="{26F724F7-876A-4D9B-8E07-130B390861CF}" srcOrd="0" destOrd="0" presId="urn:microsoft.com/office/officeart/2005/8/layout/vList2"/>
    <dgm:cxn modelId="{41DF963D-EFD2-46AA-BE3D-79D727216D1E}" srcId="{0420EAB3-6D06-4356-AE52-477DCD312133}" destId="{BF493C5A-9F74-4C19-A81F-30C62C2D42F4}" srcOrd="1" destOrd="0" parTransId="{4535B153-B8DE-408C-8CEF-8028728092F3}" sibTransId="{D8E73505-334D-48E5-8C6B-5168709CF38D}"/>
    <dgm:cxn modelId="{D9A29DC0-6090-4FB9-919F-BBCB0750394E}" type="presOf" srcId="{3786DEEB-BC39-47E1-81B3-3D2CBBFC6E16}" destId="{5FF605D4-2EF9-431E-B5DE-501750B68A00}" srcOrd="0" destOrd="0" presId="urn:microsoft.com/office/officeart/2005/8/layout/vList2"/>
    <dgm:cxn modelId="{A6455F9B-87D0-42DF-A32B-FEC93598083F}" type="presParOf" srcId="{F5D4DEA7-135C-45F0-ACCD-315241E90058}" destId="{5FF605D4-2EF9-431E-B5DE-501750B68A00}" srcOrd="0" destOrd="0" presId="urn:microsoft.com/office/officeart/2005/8/layout/vList2"/>
    <dgm:cxn modelId="{0DB778ED-CAEC-42C3-884D-02F1E2EDADC0}" type="presParOf" srcId="{F5D4DEA7-135C-45F0-ACCD-315241E90058}" destId="{49F4684D-431D-4DE5-9D7E-A90B88D2CDD4}" srcOrd="1" destOrd="0" presId="urn:microsoft.com/office/officeart/2005/8/layout/vList2"/>
    <dgm:cxn modelId="{6E89FEFD-469F-4600-BC11-F52D664DDFBF}" type="presParOf" srcId="{F5D4DEA7-135C-45F0-ACCD-315241E90058}" destId="{26F724F7-876A-4D9B-8E07-130B390861CF}" srcOrd="2" destOrd="0" presId="urn:microsoft.com/office/officeart/2005/8/layout/vList2"/>
    <dgm:cxn modelId="{BF46D0B9-178A-4E2A-B16B-16A7646E9CC8}" type="presParOf" srcId="{F5D4DEA7-135C-45F0-ACCD-315241E90058}" destId="{9EDBAA20-B962-41C5-9E30-9ABAD3415E2F}" srcOrd="3" destOrd="0" presId="urn:microsoft.com/office/officeart/2005/8/layout/vList2"/>
    <dgm:cxn modelId="{33920FEA-33F4-43E8-98C8-A52DE7588BBD}" type="presParOf" srcId="{F5D4DEA7-135C-45F0-ACCD-315241E90058}" destId="{E0321860-9326-470F-AE00-FE792A0128FF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DC388B-BCBF-4616-8793-AB71721A9967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9D9B11-4462-4DC5-ABCA-42FBCED87ACB}">
      <dgm:prSet phldrT="[Текст]" custT="1"/>
      <dgm:spPr>
        <a:solidFill>
          <a:srgbClr val="4C7EDF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ТАЛАНТОВ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B87F3-1137-4264-9AB1-D1ACB1267252}" type="parTrans" cxnId="{C9875A06-0452-425A-8FB6-7F1E0ABE79B4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3C8995-20B2-455E-8194-9E9CA2B60BFC}" type="sibTrans" cxnId="{C9875A06-0452-425A-8FB6-7F1E0ABE79B4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3DBD0-E61C-4BCE-BEE9-6A4764BE2942}" type="pres">
      <dgm:prSet presAssocID="{F5DC388B-BCBF-4616-8793-AB71721A99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C0C30-E53C-4747-8609-4DE5D6775A9D}" type="pres">
      <dgm:prSet presAssocID="{F5DC388B-BCBF-4616-8793-AB71721A9967}" presName="wedge1" presStyleLbl="node1" presStyleIdx="0" presStyleCnt="1" custLinFactNeighborX="902" custLinFactNeighborY="-2254"/>
      <dgm:spPr/>
      <dgm:t>
        <a:bodyPr/>
        <a:lstStyle/>
        <a:p>
          <a:endParaRPr lang="ru-RU"/>
        </a:p>
      </dgm:t>
    </dgm:pt>
    <dgm:pt modelId="{66FF38F0-41B0-4999-AE3F-FFAFF1006D2C}" type="pres">
      <dgm:prSet presAssocID="{F5DC388B-BCBF-4616-8793-AB71721A9967}" presName="dummy1a" presStyleCnt="0"/>
      <dgm:spPr/>
    </dgm:pt>
    <dgm:pt modelId="{D2CDBA72-E77C-42C6-BB09-07DA9983B637}" type="pres">
      <dgm:prSet presAssocID="{F5DC388B-BCBF-4616-8793-AB71721A9967}" presName="dummy1b" presStyleCnt="0"/>
      <dgm:spPr/>
    </dgm:pt>
    <dgm:pt modelId="{379F49F2-CCB9-4ECC-849F-3816B1A4A1DE}" type="pres">
      <dgm:prSet presAssocID="{F5DC388B-BCBF-4616-8793-AB71721A9967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AF0AA-CF93-44D8-8E13-5C5E5F0C8169}" type="pres">
      <dgm:prSet presAssocID="{DE3C8995-20B2-455E-8194-9E9CA2B60BFC}" presName="arrowWedge1single" presStyleLbl="fgSibTrans2D1" presStyleIdx="0" presStyleCnt="1" custLinFactNeighborX="-796"/>
      <dgm:spPr/>
    </dgm:pt>
  </dgm:ptLst>
  <dgm:cxnLst>
    <dgm:cxn modelId="{E4B5F523-F3A3-470C-BC08-2A764D753273}" type="presOf" srcId="{DF9D9B11-4462-4DC5-ABCA-42FBCED87ACB}" destId="{74AC0C30-E53C-4747-8609-4DE5D6775A9D}" srcOrd="0" destOrd="0" presId="urn:microsoft.com/office/officeart/2005/8/layout/cycle8"/>
    <dgm:cxn modelId="{C9875A06-0452-425A-8FB6-7F1E0ABE79B4}" srcId="{F5DC388B-BCBF-4616-8793-AB71721A9967}" destId="{DF9D9B11-4462-4DC5-ABCA-42FBCED87ACB}" srcOrd="0" destOrd="0" parTransId="{010B87F3-1137-4264-9AB1-D1ACB1267252}" sibTransId="{DE3C8995-20B2-455E-8194-9E9CA2B60BFC}"/>
    <dgm:cxn modelId="{EDD253FE-9451-4C6B-9BCB-702B6260F330}" type="presOf" srcId="{DF9D9B11-4462-4DC5-ABCA-42FBCED87ACB}" destId="{379F49F2-CCB9-4ECC-849F-3816B1A4A1DE}" srcOrd="1" destOrd="0" presId="urn:microsoft.com/office/officeart/2005/8/layout/cycle8"/>
    <dgm:cxn modelId="{CC6D8BA1-1BF2-46FF-AA63-3981BC4D1FE6}" type="presOf" srcId="{F5DC388B-BCBF-4616-8793-AB71721A9967}" destId="{DFE3DBD0-E61C-4BCE-BEE9-6A4764BE2942}" srcOrd="0" destOrd="0" presId="urn:microsoft.com/office/officeart/2005/8/layout/cycle8"/>
    <dgm:cxn modelId="{4119EFAF-6D14-48DF-9C6F-D9926CCF78BF}" type="presParOf" srcId="{DFE3DBD0-E61C-4BCE-BEE9-6A4764BE2942}" destId="{74AC0C30-E53C-4747-8609-4DE5D6775A9D}" srcOrd="0" destOrd="0" presId="urn:microsoft.com/office/officeart/2005/8/layout/cycle8"/>
    <dgm:cxn modelId="{FED7BFEE-F518-4C23-A7B9-18C72B59DCF0}" type="presParOf" srcId="{DFE3DBD0-E61C-4BCE-BEE9-6A4764BE2942}" destId="{66FF38F0-41B0-4999-AE3F-FFAFF1006D2C}" srcOrd="1" destOrd="0" presId="urn:microsoft.com/office/officeart/2005/8/layout/cycle8"/>
    <dgm:cxn modelId="{FC6BFC77-A10D-466C-BF8F-07D09FF8B6A7}" type="presParOf" srcId="{DFE3DBD0-E61C-4BCE-BEE9-6A4764BE2942}" destId="{D2CDBA72-E77C-42C6-BB09-07DA9983B637}" srcOrd="2" destOrd="0" presId="urn:microsoft.com/office/officeart/2005/8/layout/cycle8"/>
    <dgm:cxn modelId="{2A81A15D-F07F-40FD-9E79-F25D67FFD533}" type="presParOf" srcId="{DFE3DBD0-E61C-4BCE-BEE9-6A4764BE2942}" destId="{379F49F2-CCB9-4ECC-849F-3816B1A4A1DE}" srcOrd="3" destOrd="0" presId="urn:microsoft.com/office/officeart/2005/8/layout/cycle8"/>
    <dgm:cxn modelId="{F4DA085E-1EBE-4DBC-8479-F5E296BFC9C4}" type="presParOf" srcId="{DFE3DBD0-E61C-4BCE-BEE9-6A4764BE2942}" destId="{426AF0AA-CF93-44D8-8E13-5C5E5F0C8169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DC388B-BCBF-4616-8793-AB71721A9967}" type="doc">
      <dgm:prSet loTypeId="urn:microsoft.com/office/officeart/2005/8/layout/cycle8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6D662E4-3797-4D05-AC59-2FDBE0C7D8F2}">
      <dgm:prSet phldrT="[Текст]" custT="1"/>
      <dgm:spPr>
        <a:solidFill>
          <a:srgbClr val="F6B69B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B7744-AF23-4261-B30C-D3B3A366A0DA}" type="par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088FE-1FFF-4BB0-BCE7-A1BA22CF62C4}" type="sib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3DBD0-E61C-4BCE-BEE9-6A4764BE2942}" type="pres">
      <dgm:prSet presAssocID="{F5DC388B-BCBF-4616-8793-AB71721A99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C0C30-E53C-4747-8609-4DE5D6775A9D}" type="pres">
      <dgm:prSet presAssocID="{F5DC388B-BCBF-4616-8793-AB71721A9967}" presName="wedge1" presStyleLbl="node1" presStyleIdx="0" presStyleCnt="1" custLinFactNeighborX="902" custLinFactNeighborY="3284"/>
      <dgm:spPr/>
      <dgm:t>
        <a:bodyPr/>
        <a:lstStyle/>
        <a:p>
          <a:endParaRPr lang="ru-RU"/>
        </a:p>
      </dgm:t>
    </dgm:pt>
    <dgm:pt modelId="{66FF38F0-41B0-4999-AE3F-FFAFF1006D2C}" type="pres">
      <dgm:prSet presAssocID="{F5DC388B-BCBF-4616-8793-AB71721A9967}" presName="dummy1a" presStyleCnt="0"/>
      <dgm:spPr/>
    </dgm:pt>
    <dgm:pt modelId="{D2CDBA72-E77C-42C6-BB09-07DA9983B637}" type="pres">
      <dgm:prSet presAssocID="{F5DC388B-BCBF-4616-8793-AB71721A9967}" presName="dummy1b" presStyleCnt="0"/>
      <dgm:spPr/>
    </dgm:pt>
    <dgm:pt modelId="{379F49F2-CCB9-4ECC-849F-3816B1A4A1DE}" type="pres">
      <dgm:prSet presAssocID="{F5DC388B-BCBF-4616-8793-AB71721A9967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03209-42DB-40CE-AB04-90AAE500DAA0}" type="pres">
      <dgm:prSet presAssocID="{C27088FE-1FFF-4BB0-BCE7-A1BA22CF62C4}" presName="arrowWedge1single" presStyleLbl="fgSibTrans2D1" presStyleIdx="0" presStyleCnt="1"/>
      <dgm:spPr/>
    </dgm:pt>
  </dgm:ptLst>
  <dgm:cxnLst>
    <dgm:cxn modelId="{4C7B3657-EDE8-444B-AACC-137CDAADABB1}" type="presOf" srcId="{F6D662E4-3797-4D05-AC59-2FDBE0C7D8F2}" destId="{74AC0C30-E53C-4747-8609-4DE5D6775A9D}" srcOrd="0" destOrd="0" presId="urn:microsoft.com/office/officeart/2005/8/layout/cycle8"/>
    <dgm:cxn modelId="{C950E631-B21D-4131-B19B-4A5153A8629F}" type="presOf" srcId="{F6D662E4-3797-4D05-AC59-2FDBE0C7D8F2}" destId="{379F49F2-CCB9-4ECC-849F-3816B1A4A1DE}" srcOrd="1" destOrd="0" presId="urn:microsoft.com/office/officeart/2005/8/layout/cycle8"/>
    <dgm:cxn modelId="{5B1F2FF5-7825-476B-9FF2-BAE5C5A673A8}" srcId="{F5DC388B-BCBF-4616-8793-AB71721A9967}" destId="{F6D662E4-3797-4D05-AC59-2FDBE0C7D8F2}" srcOrd="0" destOrd="0" parTransId="{581B7744-AF23-4261-B30C-D3B3A366A0DA}" sibTransId="{C27088FE-1FFF-4BB0-BCE7-A1BA22CF62C4}"/>
    <dgm:cxn modelId="{D898C827-99ED-4C72-8869-5B797C5E97BC}" type="presOf" srcId="{F5DC388B-BCBF-4616-8793-AB71721A9967}" destId="{DFE3DBD0-E61C-4BCE-BEE9-6A4764BE2942}" srcOrd="0" destOrd="0" presId="urn:microsoft.com/office/officeart/2005/8/layout/cycle8"/>
    <dgm:cxn modelId="{9C554E5B-C8B8-44CB-95E2-A44292DBA4C8}" type="presParOf" srcId="{DFE3DBD0-E61C-4BCE-BEE9-6A4764BE2942}" destId="{74AC0C30-E53C-4747-8609-4DE5D6775A9D}" srcOrd="0" destOrd="0" presId="urn:microsoft.com/office/officeart/2005/8/layout/cycle8"/>
    <dgm:cxn modelId="{A5B15925-958A-4EFA-B460-502EA535F0EA}" type="presParOf" srcId="{DFE3DBD0-E61C-4BCE-BEE9-6A4764BE2942}" destId="{66FF38F0-41B0-4999-AE3F-FFAFF1006D2C}" srcOrd="1" destOrd="0" presId="urn:microsoft.com/office/officeart/2005/8/layout/cycle8"/>
    <dgm:cxn modelId="{C2F26E5D-928A-4E50-BCBE-7AD12B7565F3}" type="presParOf" srcId="{DFE3DBD0-E61C-4BCE-BEE9-6A4764BE2942}" destId="{D2CDBA72-E77C-42C6-BB09-07DA9983B637}" srcOrd="2" destOrd="0" presId="urn:microsoft.com/office/officeart/2005/8/layout/cycle8"/>
    <dgm:cxn modelId="{DA3FE845-1B4C-49A3-9C5D-10AB84A200FE}" type="presParOf" srcId="{DFE3DBD0-E61C-4BCE-BEE9-6A4764BE2942}" destId="{379F49F2-CCB9-4ECC-849F-3816B1A4A1DE}" srcOrd="3" destOrd="0" presId="urn:microsoft.com/office/officeart/2005/8/layout/cycle8"/>
    <dgm:cxn modelId="{0AED9F2A-30DD-443D-90FE-57812935FD8A}" type="presParOf" srcId="{DFE3DBD0-E61C-4BCE-BEE9-6A4764BE2942}" destId="{DF403209-42DB-40CE-AB04-90AAE500DAA0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DEB74E-A722-49E1-8ACC-5AB4E8F90F33}" type="doc">
      <dgm:prSet loTypeId="urn:microsoft.com/office/officeart/2005/8/layout/arrow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671B92-CB06-4AB8-BB8C-184D89FF7868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 ДЛЯ ПРЕДПРИЯТИЯ: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сокращение срока адаптации новых сотрудников → рост производительности труда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сотрудничество с потенциальными работниками → снижение затрат на поиск и отбор кадров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имиджевые эффекты →рост деловой репутации (гудвилл)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реклама деятельности предприятия →снижение затрат на рекламу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обучение наставников →снижение затрат на обучение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реализация проектов предприятия → снижение затрат на реализацию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85A163-B76C-4144-901E-A2D9FA7E5D75}" type="parTrans" cxnId="{D2572FD6-F418-43FB-832B-651CE52696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6DD46-DE02-4327-82AD-A8F008CC160E}" type="sibTrans" cxnId="{D2572FD6-F418-43FB-832B-651CE52696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25F45-0F1F-4A8A-9D0D-5068795BF2F2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 ДЛЯ ВУЗА: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реализация наставничества → снижение затрат на 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talent management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предоставление оборудования предприятий для реализации проектов и обучения → увеличение оснащенности оборудованием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укрепление сотрудничества с бизнесом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имиджевые эффекты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доли трудоустроенных выпускников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сообщества выпускников ВУЗа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продвижение бренда ВУЗа в 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HR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-сообществе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68EEB-6F66-4D5C-A797-4AFB3D6B3129}" type="parTrans" cxnId="{93069B6D-A69C-4E8D-BF50-BC3DC73DEDF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92C79-ACC6-42AE-A2DC-D86E11A0E31B}" type="sibTrans" cxnId="{93069B6D-A69C-4E8D-BF50-BC3DC73DEDF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F7CEBD-1B2A-4BA5-B2B4-5439D27C810B}" type="pres">
      <dgm:prSet presAssocID="{41DEB74E-A722-49E1-8ACC-5AB4E8F90F3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5C29E6-87BD-49FB-A20B-5EFED3F6D13F}" type="pres">
      <dgm:prSet presAssocID="{41DEB74E-A722-49E1-8ACC-5AB4E8F90F33}" presName="divider" presStyleLbl="fgShp" presStyleIdx="0" presStyleCnt="1" custScaleY="147750"/>
      <dgm:spPr/>
      <dgm:t>
        <a:bodyPr/>
        <a:lstStyle/>
        <a:p>
          <a:endParaRPr lang="ru-RU"/>
        </a:p>
      </dgm:t>
    </dgm:pt>
    <dgm:pt modelId="{9E9B49A8-4387-4934-926C-22C9F131C6B6}" type="pres">
      <dgm:prSet presAssocID="{AD671B92-CB06-4AB8-BB8C-184D89FF7868}" presName="downArrow" presStyleLbl="node1" presStyleIdx="0" presStyleCnt="2" custScaleX="61276" custScaleY="119676" custLinFactNeighborX="-56257" custLinFactNeighborY="4464"/>
      <dgm:spPr/>
      <dgm:t>
        <a:bodyPr/>
        <a:lstStyle/>
        <a:p>
          <a:endParaRPr lang="ru-RU"/>
        </a:p>
      </dgm:t>
    </dgm:pt>
    <dgm:pt modelId="{8C70C285-4A02-41CA-A531-AA0C9F73B4AD}" type="pres">
      <dgm:prSet presAssocID="{AD671B92-CB06-4AB8-BB8C-184D89FF7868}" presName="downArrowText" presStyleLbl="revTx" presStyleIdx="0" presStyleCnt="2" custScaleX="247873" custScaleY="94035" custLinFactNeighborX="-31427" custLinFactNeighborY="-4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29FE4-9BAD-4719-A262-96BACC30778E}" type="pres">
      <dgm:prSet presAssocID="{EBB25F45-0F1F-4A8A-9D0D-5068795BF2F2}" presName="upArrow" presStyleLbl="node1" presStyleIdx="1" presStyleCnt="2" custScaleX="61276" custScaleY="119676" custLinFactX="38473" custLinFactNeighborX="100000"/>
      <dgm:spPr/>
      <dgm:t>
        <a:bodyPr/>
        <a:lstStyle/>
        <a:p>
          <a:endParaRPr lang="ru-RU"/>
        </a:p>
      </dgm:t>
    </dgm:pt>
    <dgm:pt modelId="{54D012CE-AC0F-467F-822B-AD36298D664B}" type="pres">
      <dgm:prSet presAssocID="{EBB25F45-0F1F-4A8A-9D0D-5068795BF2F2}" presName="upArrowText" presStyleLbl="revTx" presStyleIdx="1" presStyleCnt="2" custScaleX="266082" custScaleY="106401" custLinFactNeighborX="41878" custLinFactNeighborY="-6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572FD6-F418-43FB-832B-651CE5269658}" srcId="{41DEB74E-A722-49E1-8ACC-5AB4E8F90F33}" destId="{AD671B92-CB06-4AB8-BB8C-184D89FF7868}" srcOrd="0" destOrd="0" parTransId="{BC85A163-B76C-4144-901E-A2D9FA7E5D75}" sibTransId="{D0A6DD46-DE02-4327-82AD-A8F008CC160E}"/>
    <dgm:cxn modelId="{B894DB52-58B0-47D3-851D-87FFB8BDC297}" type="presOf" srcId="{EBB25F45-0F1F-4A8A-9D0D-5068795BF2F2}" destId="{54D012CE-AC0F-467F-822B-AD36298D664B}" srcOrd="0" destOrd="0" presId="urn:microsoft.com/office/officeart/2005/8/layout/arrow3"/>
    <dgm:cxn modelId="{873BB79D-9F1C-4DCF-82A3-78465B79C3A3}" type="presOf" srcId="{AD671B92-CB06-4AB8-BB8C-184D89FF7868}" destId="{8C70C285-4A02-41CA-A531-AA0C9F73B4AD}" srcOrd="0" destOrd="0" presId="urn:microsoft.com/office/officeart/2005/8/layout/arrow3"/>
    <dgm:cxn modelId="{2130C20D-DBC1-4218-BD7F-1DE9D30EFBE7}" type="presOf" srcId="{41DEB74E-A722-49E1-8ACC-5AB4E8F90F33}" destId="{EFF7CEBD-1B2A-4BA5-B2B4-5439D27C810B}" srcOrd="0" destOrd="0" presId="urn:microsoft.com/office/officeart/2005/8/layout/arrow3"/>
    <dgm:cxn modelId="{93069B6D-A69C-4E8D-BF50-BC3DC73DEDF9}" srcId="{41DEB74E-A722-49E1-8ACC-5AB4E8F90F33}" destId="{EBB25F45-0F1F-4A8A-9D0D-5068795BF2F2}" srcOrd="1" destOrd="0" parTransId="{B0A68EEB-6F66-4D5C-A797-4AFB3D6B3129}" sibTransId="{13992C79-ACC6-42AE-A2DC-D86E11A0E31B}"/>
    <dgm:cxn modelId="{15D29CA3-4301-4855-8C6B-8D737F677907}" type="presParOf" srcId="{EFF7CEBD-1B2A-4BA5-B2B4-5439D27C810B}" destId="{AC5C29E6-87BD-49FB-A20B-5EFED3F6D13F}" srcOrd="0" destOrd="0" presId="urn:microsoft.com/office/officeart/2005/8/layout/arrow3"/>
    <dgm:cxn modelId="{EC7E7F77-87B1-4D2A-A8A9-9742A9B4C1F8}" type="presParOf" srcId="{EFF7CEBD-1B2A-4BA5-B2B4-5439D27C810B}" destId="{9E9B49A8-4387-4934-926C-22C9F131C6B6}" srcOrd="1" destOrd="0" presId="urn:microsoft.com/office/officeart/2005/8/layout/arrow3"/>
    <dgm:cxn modelId="{2A4D6E23-D537-4BBF-85ED-83D42FDD2D92}" type="presParOf" srcId="{EFF7CEBD-1B2A-4BA5-B2B4-5439D27C810B}" destId="{8C70C285-4A02-41CA-A531-AA0C9F73B4AD}" srcOrd="2" destOrd="0" presId="urn:microsoft.com/office/officeart/2005/8/layout/arrow3"/>
    <dgm:cxn modelId="{7647F98A-4C88-4212-91E0-4143C29BB46A}" type="presParOf" srcId="{EFF7CEBD-1B2A-4BA5-B2B4-5439D27C810B}" destId="{48029FE4-9BAD-4719-A262-96BACC30778E}" srcOrd="3" destOrd="0" presId="urn:microsoft.com/office/officeart/2005/8/layout/arrow3"/>
    <dgm:cxn modelId="{C7FED01D-F640-4069-A975-566D67134C49}" type="presParOf" srcId="{EFF7CEBD-1B2A-4BA5-B2B4-5439D27C810B}" destId="{54D012CE-AC0F-467F-822B-AD36298D664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DC388B-BCBF-4616-8793-AB71721A9967}" type="doc">
      <dgm:prSet loTypeId="urn:microsoft.com/office/officeart/2005/8/layout/cycle8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6D662E4-3797-4D05-AC59-2FDBE0C7D8F2}">
      <dgm:prSet phldrT="[Текст]" custT="1"/>
      <dgm:spPr>
        <a:solidFill>
          <a:srgbClr val="F6B69B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B7744-AF23-4261-B30C-D3B3A366A0DA}" type="par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088FE-1FFF-4BB0-BCE7-A1BA22CF62C4}" type="sib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3DBD0-E61C-4BCE-BEE9-6A4764BE2942}" type="pres">
      <dgm:prSet presAssocID="{F5DC388B-BCBF-4616-8793-AB71721A99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C0C30-E53C-4747-8609-4DE5D6775A9D}" type="pres">
      <dgm:prSet presAssocID="{F5DC388B-BCBF-4616-8793-AB71721A9967}" presName="wedge1" presStyleLbl="node1" presStyleIdx="0" presStyleCnt="1" custLinFactNeighborX="902" custLinFactNeighborY="3284"/>
      <dgm:spPr/>
      <dgm:t>
        <a:bodyPr/>
        <a:lstStyle/>
        <a:p>
          <a:endParaRPr lang="ru-RU"/>
        </a:p>
      </dgm:t>
    </dgm:pt>
    <dgm:pt modelId="{66FF38F0-41B0-4999-AE3F-FFAFF1006D2C}" type="pres">
      <dgm:prSet presAssocID="{F5DC388B-BCBF-4616-8793-AB71721A9967}" presName="dummy1a" presStyleCnt="0"/>
      <dgm:spPr/>
    </dgm:pt>
    <dgm:pt modelId="{D2CDBA72-E77C-42C6-BB09-07DA9983B637}" type="pres">
      <dgm:prSet presAssocID="{F5DC388B-BCBF-4616-8793-AB71721A9967}" presName="dummy1b" presStyleCnt="0"/>
      <dgm:spPr/>
    </dgm:pt>
    <dgm:pt modelId="{379F49F2-CCB9-4ECC-849F-3816B1A4A1DE}" type="pres">
      <dgm:prSet presAssocID="{F5DC388B-BCBF-4616-8793-AB71721A9967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03209-42DB-40CE-AB04-90AAE500DAA0}" type="pres">
      <dgm:prSet presAssocID="{C27088FE-1FFF-4BB0-BCE7-A1BA22CF62C4}" presName="arrowWedge1single" presStyleLbl="fgSibTrans2D1" presStyleIdx="0" presStyleCnt="1"/>
      <dgm:spPr/>
    </dgm:pt>
  </dgm:ptLst>
  <dgm:cxnLst>
    <dgm:cxn modelId="{6A31BCE7-29E4-40C1-9F58-3A4E31FAF722}" type="presOf" srcId="{F6D662E4-3797-4D05-AC59-2FDBE0C7D8F2}" destId="{379F49F2-CCB9-4ECC-849F-3816B1A4A1DE}" srcOrd="1" destOrd="0" presId="urn:microsoft.com/office/officeart/2005/8/layout/cycle8"/>
    <dgm:cxn modelId="{5B1F2FF5-7825-476B-9FF2-BAE5C5A673A8}" srcId="{F5DC388B-BCBF-4616-8793-AB71721A9967}" destId="{F6D662E4-3797-4D05-AC59-2FDBE0C7D8F2}" srcOrd="0" destOrd="0" parTransId="{581B7744-AF23-4261-B30C-D3B3A366A0DA}" sibTransId="{C27088FE-1FFF-4BB0-BCE7-A1BA22CF62C4}"/>
    <dgm:cxn modelId="{788B3A6E-2DF3-4C63-802C-47549A693688}" type="presOf" srcId="{F6D662E4-3797-4D05-AC59-2FDBE0C7D8F2}" destId="{74AC0C30-E53C-4747-8609-4DE5D6775A9D}" srcOrd="0" destOrd="0" presId="urn:microsoft.com/office/officeart/2005/8/layout/cycle8"/>
    <dgm:cxn modelId="{CF804B61-D352-4468-923E-E618A88CAF9F}" type="presOf" srcId="{F5DC388B-BCBF-4616-8793-AB71721A9967}" destId="{DFE3DBD0-E61C-4BCE-BEE9-6A4764BE2942}" srcOrd="0" destOrd="0" presId="urn:microsoft.com/office/officeart/2005/8/layout/cycle8"/>
    <dgm:cxn modelId="{2FB2A199-B365-4AA5-B70A-2CE225A1683D}" type="presParOf" srcId="{DFE3DBD0-E61C-4BCE-BEE9-6A4764BE2942}" destId="{74AC0C30-E53C-4747-8609-4DE5D6775A9D}" srcOrd="0" destOrd="0" presId="urn:microsoft.com/office/officeart/2005/8/layout/cycle8"/>
    <dgm:cxn modelId="{2CAC9B86-C616-40FA-B4E4-27B68B7F2972}" type="presParOf" srcId="{DFE3DBD0-E61C-4BCE-BEE9-6A4764BE2942}" destId="{66FF38F0-41B0-4999-AE3F-FFAFF1006D2C}" srcOrd="1" destOrd="0" presId="urn:microsoft.com/office/officeart/2005/8/layout/cycle8"/>
    <dgm:cxn modelId="{107E8F6B-ECB0-454A-9DC9-8985F04F495D}" type="presParOf" srcId="{DFE3DBD0-E61C-4BCE-BEE9-6A4764BE2942}" destId="{D2CDBA72-E77C-42C6-BB09-07DA9983B637}" srcOrd="2" destOrd="0" presId="urn:microsoft.com/office/officeart/2005/8/layout/cycle8"/>
    <dgm:cxn modelId="{54D274A2-C895-4B11-83A6-1F22DA1847CA}" type="presParOf" srcId="{DFE3DBD0-E61C-4BCE-BEE9-6A4764BE2942}" destId="{379F49F2-CCB9-4ECC-849F-3816B1A4A1DE}" srcOrd="3" destOrd="0" presId="urn:microsoft.com/office/officeart/2005/8/layout/cycle8"/>
    <dgm:cxn modelId="{2E714344-F7EC-47A0-9FB6-1A5DAA533688}" type="presParOf" srcId="{DFE3DBD0-E61C-4BCE-BEE9-6A4764BE2942}" destId="{DF403209-42DB-40CE-AB04-90AAE500DAA0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DC388B-BCBF-4616-8793-AB71721A9967}" type="doc">
      <dgm:prSet loTypeId="urn:microsoft.com/office/officeart/2005/8/layout/cycle8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6D662E4-3797-4D05-AC59-2FDBE0C7D8F2}">
      <dgm:prSet phldrT="[Текст]" custT="1"/>
      <dgm:spPr>
        <a:solidFill>
          <a:srgbClr val="F6B69B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B7744-AF23-4261-B30C-D3B3A366A0DA}" type="par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088FE-1FFF-4BB0-BCE7-A1BA22CF62C4}" type="sib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3DBD0-E61C-4BCE-BEE9-6A4764BE2942}" type="pres">
      <dgm:prSet presAssocID="{F5DC388B-BCBF-4616-8793-AB71721A99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C0C30-E53C-4747-8609-4DE5D6775A9D}" type="pres">
      <dgm:prSet presAssocID="{F5DC388B-BCBF-4616-8793-AB71721A9967}" presName="wedge1" presStyleLbl="node1" presStyleIdx="0" presStyleCnt="1" custLinFactNeighborX="902" custLinFactNeighborY="3284"/>
      <dgm:spPr/>
      <dgm:t>
        <a:bodyPr/>
        <a:lstStyle/>
        <a:p>
          <a:endParaRPr lang="ru-RU"/>
        </a:p>
      </dgm:t>
    </dgm:pt>
    <dgm:pt modelId="{66FF38F0-41B0-4999-AE3F-FFAFF1006D2C}" type="pres">
      <dgm:prSet presAssocID="{F5DC388B-BCBF-4616-8793-AB71721A9967}" presName="dummy1a" presStyleCnt="0"/>
      <dgm:spPr/>
    </dgm:pt>
    <dgm:pt modelId="{D2CDBA72-E77C-42C6-BB09-07DA9983B637}" type="pres">
      <dgm:prSet presAssocID="{F5DC388B-BCBF-4616-8793-AB71721A9967}" presName="dummy1b" presStyleCnt="0"/>
      <dgm:spPr/>
    </dgm:pt>
    <dgm:pt modelId="{379F49F2-CCB9-4ECC-849F-3816B1A4A1DE}" type="pres">
      <dgm:prSet presAssocID="{F5DC388B-BCBF-4616-8793-AB71721A9967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03209-42DB-40CE-AB04-90AAE500DAA0}" type="pres">
      <dgm:prSet presAssocID="{C27088FE-1FFF-4BB0-BCE7-A1BA22CF62C4}" presName="arrowWedge1single" presStyleLbl="fgSibTrans2D1" presStyleIdx="0" presStyleCnt="1"/>
      <dgm:spPr/>
    </dgm:pt>
  </dgm:ptLst>
  <dgm:cxnLst>
    <dgm:cxn modelId="{A2E49F87-8234-4024-9C2E-D0F92F1662AC}" type="presOf" srcId="{F5DC388B-BCBF-4616-8793-AB71721A9967}" destId="{DFE3DBD0-E61C-4BCE-BEE9-6A4764BE2942}" srcOrd="0" destOrd="0" presId="urn:microsoft.com/office/officeart/2005/8/layout/cycle8"/>
    <dgm:cxn modelId="{B0CE1AB9-3C41-46C2-B5BA-9B8BC28CB5D5}" type="presOf" srcId="{F6D662E4-3797-4D05-AC59-2FDBE0C7D8F2}" destId="{379F49F2-CCB9-4ECC-849F-3816B1A4A1DE}" srcOrd="1" destOrd="0" presId="urn:microsoft.com/office/officeart/2005/8/layout/cycle8"/>
    <dgm:cxn modelId="{4EE83213-EC86-436B-9105-4744091EE591}" type="presOf" srcId="{F6D662E4-3797-4D05-AC59-2FDBE0C7D8F2}" destId="{74AC0C30-E53C-4747-8609-4DE5D6775A9D}" srcOrd="0" destOrd="0" presId="urn:microsoft.com/office/officeart/2005/8/layout/cycle8"/>
    <dgm:cxn modelId="{5B1F2FF5-7825-476B-9FF2-BAE5C5A673A8}" srcId="{F5DC388B-BCBF-4616-8793-AB71721A9967}" destId="{F6D662E4-3797-4D05-AC59-2FDBE0C7D8F2}" srcOrd="0" destOrd="0" parTransId="{581B7744-AF23-4261-B30C-D3B3A366A0DA}" sibTransId="{C27088FE-1FFF-4BB0-BCE7-A1BA22CF62C4}"/>
    <dgm:cxn modelId="{04BB8A81-35B0-479A-B53C-C83B49CD9381}" type="presParOf" srcId="{DFE3DBD0-E61C-4BCE-BEE9-6A4764BE2942}" destId="{74AC0C30-E53C-4747-8609-4DE5D6775A9D}" srcOrd="0" destOrd="0" presId="urn:microsoft.com/office/officeart/2005/8/layout/cycle8"/>
    <dgm:cxn modelId="{0F11FFE5-206E-40CB-B2AC-9CC05D879E6A}" type="presParOf" srcId="{DFE3DBD0-E61C-4BCE-BEE9-6A4764BE2942}" destId="{66FF38F0-41B0-4999-AE3F-FFAFF1006D2C}" srcOrd="1" destOrd="0" presId="urn:microsoft.com/office/officeart/2005/8/layout/cycle8"/>
    <dgm:cxn modelId="{04E7729D-0DFA-448E-80EA-7E2502DBFADE}" type="presParOf" srcId="{DFE3DBD0-E61C-4BCE-BEE9-6A4764BE2942}" destId="{D2CDBA72-E77C-42C6-BB09-07DA9983B637}" srcOrd="2" destOrd="0" presId="urn:microsoft.com/office/officeart/2005/8/layout/cycle8"/>
    <dgm:cxn modelId="{4C6D0823-4716-4E5B-B2C0-86F9987234ED}" type="presParOf" srcId="{DFE3DBD0-E61C-4BCE-BEE9-6A4764BE2942}" destId="{379F49F2-CCB9-4ECC-849F-3816B1A4A1DE}" srcOrd="3" destOrd="0" presId="urn:microsoft.com/office/officeart/2005/8/layout/cycle8"/>
    <dgm:cxn modelId="{CFB6C0AF-D400-4261-8922-AA642ECF1E38}" type="presParOf" srcId="{DFE3DBD0-E61C-4BCE-BEE9-6A4764BE2942}" destId="{DF403209-42DB-40CE-AB04-90AAE500DAA0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AC0C30-E53C-4747-8609-4DE5D6775A9D}">
      <dsp:nvSpPr>
        <dsp:cNvPr id="0" name=""/>
        <dsp:cNvSpPr/>
      </dsp:nvSpPr>
      <dsp:spPr>
        <a:xfrm>
          <a:off x="557556" y="165839"/>
          <a:ext cx="3024000" cy="3024000"/>
        </a:xfrm>
        <a:prstGeom prst="pie">
          <a:avLst>
            <a:gd name="adj1" fmla="val 16200000"/>
            <a:gd name="adj2" fmla="val 1800000"/>
          </a:avLst>
        </a:prstGeom>
        <a:solidFill>
          <a:srgbClr val="F6B69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1276" y="806639"/>
        <a:ext cx="1080000" cy="900000"/>
      </dsp:txXfrm>
    </dsp:sp>
    <dsp:sp modelId="{598DEEE4-88CB-423B-B555-75F0039A6EF7}">
      <dsp:nvSpPr>
        <dsp:cNvPr id="0" name=""/>
        <dsp:cNvSpPr/>
      </dsp:nvSpPr>
      <dsp:spPr>
        <a:xfrm>
          <a:off x="467999" y="341999"/>
          <a:ext cx="3024000" cy="3024000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ТАЛАНТОВ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7999" y="2304000"/>
        <a:ext cx="1620000" cy="792000"/>
      </dsp:txXfrm>
    </dsp:sp>
    <dsp:sp modelId="{1F02B8E2-D081-4A9B-A1A3-84939C070813}">
      <dsp:nvSpPr>
        <dsp:cNvPr id="0" name=""/>
        <dsp:cNvSpPr/>
      </dsp:nvSpPr>
      <dsp:spPr>
        <a:xfrm>
          <a:off x="405719" y="233999"/>
          <a:ext cx="3024000" cy="3024000"/>
        </a:xfrm>
        <a:prstGeom prst="pie">
          <a:avLst>
            <a:gd name="adj1" fmla="val 9000000"/>
            <a:gd name="adj2" fmla="val 16200000"/>
          </a:avLst>
        </a:prstGeom>
        <a:solidFill>
          <a:srgbClr val="4C7ED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ТАЛАНТОВ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999" y="874799"/>
        <a:ext cx="1080000" cy="900000"/>
      </dsp:txXfrm>
    </dsp:sp>
    <dsp:sp modelId="{D3C74E87-4A8D-4F5E-A0AE-0A123122AE55}">
      <dsp:nvSpPr>
        <dsp:cNvPr id="0" name=""/>
        <dsp:cNvSpPr/>
      </dsp:nvSpPr>
      <dsp:spPr>
        <a:xfrm>
          <a:off x="351201" y="14"/>
          <a:ext cx="3398400" cy="339840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4B48F1-01C9-43C9-9B6E-FFE4AC8B7B8B}">
      <dsp:nvSpPr>
        <dsp:cNvPr id="0" name=""/>
        <dsp:cNvSpPr/>
      </dsp:nvSpPr>
      <dsp:spPr>
        <a:xfrm>
          <a:off x="280799" y="154608"/>
          <a:ext cx="3398400" cy="339840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4E7FE1-69B3-429D-A0A0-B0896AD52F1B}">
      <dsp:nvSpPr>
        <dsp:cNvPr id="0" name=""/>
        <dsp:cNvSpPr/>
      </dsp:nvSpPr>
      <dsp:spPr>
        <a:xfrm>
          <a:off x="247360" y="37216"/>
          <a:ext cx="3398400" cy="339840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AC0C30-E53C-4747-8609-4DE5D6775A9D}">
      <dsp:nvSpPr>
        <dsp:cNvPr id="0" name=""/>
        <dsp:cNvSpPr/>
      </dsp:nvSpPr>
      <dsp:spPr>
        <a:xfrm>
          <a:off x="189165" y="232384"/>
          <a:ext cx="1814400" cy="1814400"/>
        </a:xfrm>
        <a:prstGeom prst="ellipse">
          <a:avLst/>
        </a:prstGeom>
        <a:solidFill>
          <a:srgbClr val="F6B69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565" y="534784"/>
        <a:ext cx="1209600" cy="1209600"/>
      </dsp:txXfrm>
    </dsp:sp>
    <dsp:sp modelId="{DF403209-42DB-40CE-AB04-90AAE500DAA0}">
      <dsp:nvSpPr>
        <dsp:cNvPr id="0" name=""/>
        <dsp:cNvSpPr/>
      </dsp:nvSpPr>
      <dsp:spPr>
        <a:xfrm>
          <a:off x="94845" y="119886"/>
          <a:ext cx="2039040" cy="2039040"/>
        </a:xfrm>
        <a:prstGeom prst="circularArrow">
          <a:avLst>
            <a:gd name="adj1" fmla="val 5085"/>
            <a:gd name="adj2" fmla="val 327528"/>
            <a:gd name="adj3" fmla="val 15804258"/>
            <a:gd name="adj4" fmla="val 1626821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AC0C30-E53C-4747-8609-4DE5D6775A9D}">
      <dsp:nvSpPr>
        <dsp:cNvPr id="0" name=""/>
        <dsp:cNvSpPr/>
      </dsp:nvSpPr>
      <dsp:spPr>
        <a:xfrm>
          <a:off x="189165" y="131903"/>
          <a:ext cx="1814400" cy="1814400"/>
        </a:xfrm>
        <a:prstGeom prst="ellipse">
          <a:avLst/>
        </a:prstGeom>
        <a:solidFill>
          <a:srgbClr val="99D95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ТАЛАНТОВ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565" y="434303"/>
        <a:ext cx="1209600" cy="1209600"/>
      </dsp:txXfrm>
    </dsp:sp>
    <dsp:sp modelId="{AA5E23CC-CA69-4416-8F1D-1B8E986FE6AF}">
      <dsp:nvSpPr>
        <dsp:cNvPr id="0" name=""/>
        <dsp:cNvSpPr/>
      </dsp:nvSpPr>
      <dsp:spPr>
        <a:xfrm>
          <a:off x="85853" y="-6"/>
          <a:ext cx="2039040" cy="2039040"/>
        </a:xfrm>
        <a:prstGeom prst="circularArrow">
          <a:avLst>
            <a:gd name="adj1" fmla="val 5085"/>
            <a:gd name="adj2" fmla="val 327528"/>
            <a:gd name="adj3" fmla="val 15804258"/>
            <a:gd name="adj4" fmla="val 16268214"/>
            <a:gd name="adj5" fmla="val 5932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6AAD9C-4EC4-42B0-8C0E-0B8522169AD1}">
      <dsp:nvSpPr>
        <dsp:cNvPr id="0" name=""/>
        <dsp:cNvSpPr/>
      </dsp:nvSpPr>
      <dsp:spPr>
        <a:xfrm>
          <a:off x="0" y="4320"/>
          <a:ext cx="3960000" cy="8049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МОТИВАЦИОННОЕ ЭССЕ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20"/>
        <a:ext cx="3960000" cy="804959"/>
      </dsp:txXfrm>
    </dsp:sp>
    <dsp:sp modelId="{8A370B9E-2AE2-4F10-A1F8-CBBE4046CDEC}">
      <dsp:nvSpPr>
        <dsp:cNvPr id="0" name=""/>
        <dsp:cNvSpPr/>
      </dsp:nvSpPr>
      <dsp:spPr>
        <a:xfrm>
          <a:off x="0" y="933120"/>
          <a:ext cx="3960000" cy="8049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ПРОФОРИЕНТАЦИОННАЯ ИГРОТЕХНИКА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33120"/>
        <a:ext cx="3960000" cy="804959"/>
      </dsp:txXfrm>
    </dsp:sp>
    <dsp:sp modelId="{5B72AE9C-04EB-4F5A-BDDB-E284C6DE9156}">
      <dsp:nvSpPr>
        <dsp:cNvPr id="0" name=""/>
        <dsp:cNvSpPr/>
      </dsp:nvSpPr>
      <dsp:spPr>
        <a:xfrm>
          <a:off x="0" y="2794239"/>
          <a:ext cx="3960000" cy="8049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АСЕССМЕНТ-ЦЕНТР 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94239"/>
        <a:ext cx="3960000" cy="804959"/>
      </dsp:txXfrm>
    </dsp:sp>
    <dsp:sp modelId="{0F666388-074B-405E-9759-6B8B984FF704}">
      <dsp:nvSpPr>
        <dsp:cNvPr id="0" name=""/>
        <dsp:cNvSpPr/>
      </dsp:nvSpPr>
      <dsp:spPr>
        <a:xfrm>
          <a:off x="0" y="1842302"/>
          <a:ext cx="3960000" cy="8049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ПОРТФОЛИО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42302"/>
        <a:ext cx="3960000" cy="8049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C3783C-7D61-4ECB-9CCE-9E1FF185309B}">
      <dsp:nvSpPr>
        <dsp:cNvPr id="0" name=""/>
        <dsp:cNvSpPr/>
      </dsp:nvSpPr>
      <dsp:spPr>
        <a:xfrm>
          <a:off x="0" y="4320"/>
          <a:ext cx="3960000" cy="1085760"/>
        </a:xfrm>
        <a:prstGeom prst="roundRect">
          <a:avLst/>
        </a:prstGeom>
        <a:solidFill>
          <a:srgbClr val="F6B69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НАСТАВНИЧЕСТВО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20"/>
        <a:ext cx="3960000" cy="1085760"/>
      </dsp:txXfrm>
    </dsp:sp>
    <dsp:sp modelId="{92CC4C37-CC9B-4BB7-BB9B-85A84E6DB411}">
      <dsp:nvSpPr>
        <dsp:cNvPr id="0" name=""/>
        <dsp:cNvSpPr/>
      </dsp:nvSpPr>
      <dsp:spPr>
        <a:xfrm>
          <a:off x="0" y="1257120"/>
          <a:ext cx="3960000" cy="1085760"/>
        </a:xfrm>
        <a:prstGeom prst="roundRect">
          <a:avLst/>
        </a:prstGeom>
        <a:solidFill>
          <a:srgbClr val="F6B69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ОБРАЗОВАТЕЛЬНЫЕ ТРАЕКТОРИИ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57120"/>
        <a:ext cx="3960000" cy="1085760"/>
      </dsp:txXfrm>
    </dsp:sp>
    <dsp:sp modelId="{A78F483B-B2FC-466D-B97B-43785B9F210B}">
      <dsp:nvSpPr>
        <dsp:cNvPr id="0" name=""/>
        <dsp:cNvSpPr/>
      </dsp:nvSpPr>
      <dsp:spPr>
        <a:xfrm>
          <a:off x="0" y="2509919"/>
          <a:ext cx="3960000" cy="1085760"/>
        </a:xfrm>
        <a:prstGeom prst="roundRect">
          <a:avLst/>
        </a:prstGeom>
        <a:solidFill>
          <a:srgbClr val="F6B69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ИНФОРМАЦИОННО-КОММУНИКАЦИОННАЯ ПЛОЩАДКА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09919"/>
        <a:ext cx="3960000" cy="10857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F605D4-2EF9-431E-B5DE-501750B68A00}">
      <dsp:nvSpPr>
        <dsp:cNvPr id="0" name=""/>
        <dsp:cNvSpPr/>
      </dsp:nvSpPr>
      <dsp:spPr>
        <a:xfrm>
          <a:off x="0" y="81009"/>
          <a:ext cx="4153988" cy="573068"/>
        </a:xfrm>
        <a:prstGeom prst="roundRect">
          <a:avLst/>
        </a:prstGeom>
        <a:solidFill>
          <a:srgbClr val="99D95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«ЗОЛОТОЙ ФОНД КАДРОВ» ВГТУ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1009"/>
        <a:ext cx="4153988" cy="573068"/>
      </dsp:txXfrm>
    </dsp:sp>
    <dsp:sp modelId="{26F724F7-876A-4D9B-8E07-130B390861CF}">
      <dsp:nvSpPr>
        <dsp:cNvPr id="0" name=""/>
        <dsp:cNvSpPr/>
      </dsp:nvSpPr>
      <dsp:spPr>
        <a:xfrm>
          <a:off x="0" y="860470"/>
          <a:ext cx="4153988" cy="638329"/>
        </a:xfrm>
        <a:prstGeom prst="roundRect">
          <a:avLst/>
        </a:prstGeom>
        <a:solidFill>
          <a:srgbClr val="99D95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БИЗНЕС-ПРОЕКТОВ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60470"/>
        <a:ext cx="4153988" cy="638329"/>
      </dsp:txXfrm>
    </dsp:sp>
    <dsp:sp modelId="{E0321860-9326-470F-AE00-FE792A0128FF}">
      <dsp:nvSpPr>
        <dsp:cNvPr id="0" name=""/>
        <dsp:cNvSpPr/>
      </dsp:nvSpPr>
      <dsp:spPr>
        <a:xfrm>
          <a:off x="0" y="1703083"/>
          <a:ext cx="4153988" cy="482811"/>
        </a:xfrm>
        <a:prstGeom prst="roundRect">
          <a:avLst/>
        </a:prstGeom>
        <a:solidFill>
          <a:srgbClr val="99D95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МИП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03083"/>
        <a:ext cx="4153988" cy="48281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AC0C30-E53C-4747-8609-4DE5D6775A9D}">
      <dsp:nvSpPr>
        <dsp:cNvPr id="0" name=""/>
        <dsp:cNvSpPr/>
      </dsp:nvSpPr>
      <dsp:spPr>
        <a:xfrm>
          <a:off x="189165" y="131903"/>
          <a:ext cx="1814400" cy="1814400"/>
        </a:xfrm>
        <a:prstGeom prst="ellipse">
          <a:avLst/>
        </a:prstGeom>
        <a:solidFill>
          <a:srgbClr val="4C7ED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ТАЛАНТОВ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565" y="434303"/>
        <a:ext cx="1209600" cy="1209600"/>
      </dsp:txXfrm>
    </dsp:sp>
    <dsp:sp modelId="{426AF0AA-CF93-44D8-8E13-5C5E5F0C8169}">
      <dsp:nvSpPr>
        <dsp:cNvPr id="0" name=""/>
        <dsp:cNvSpPr/>
      </dsp:nvSpPr>
      <dsp:spPr>
        <a:xfrm>
          <a:off x="78615" y="19404"/>
          <a:ext cx="2039040" cy="2039040"/>
        </a:xfrm>
        <a:prstGeom prst="circularArrow">
          <a:avLst>
            <a:gd name="adj1" fmla="val 5085"/>
            <a:gd name="adj2" fmla="val 327528"/>
            <a:gd name="adj3" fmla="val 15804258"/>
            <a:gd name="adj4" fmla="val 1626821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AC0C30-E53C-4747-8609-4DE5D6775A9D}">
      <dsp:nvSpPr>
        <dsp:cNvPr id="0" name=""/>
        <dsp:cNvSpPr/>
      </dsp:nvSpPr>
      <dsp:spPr>
        <a:xfrm>
          <a:off x="189165" y="232384"/>
          <a:ext cx="1814400" cy="1814400"/>
        </a:xfrm>
        <a:prstGeom prst="ellipse">
          <a:avLst/>
        </a:prstGeom>
        <a:solidFill>
          <a:srgbClr val="F6B69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565" y="534784"/>
        <a:ext cx="1209600" cy="1209600"/>
      </dsp:txXfrm>
    </dsp:sp>
    <dsp:sp modelId="{DF403209-42DB-40CE-AB04-90AAE500DAA0}">
      <dsp:nvSpPr>
        <dsp:cNvPr id="0" name=""/>
        <dsp:cNvSpPr/>
      </dsp:nvSpPr>
      <dsp:spPr>
        <a:xfrm>
          <a:off x="94845" y="119886"/>
          <a:ext cx="2039040" cy="2039040"/>
        </a:xfrm>
        <a:prstGeom prst="circularArrow">
          <a:avLst>
            <a:gd name="adj1" fmla="val 5085"/>
            <a:gd name="adj2" fmla="val 327528"/>
            <a:gd name="adj3" fmla="val 15804258"/>
            <a:gd name="adj4" fmla="val 1626821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5C29E6-87BD-49FB-A20B-5EFED3F6D13F}">
      <dsp:nvSpPr>
        <dsp:cNvPr id="0" name=""/>
        <dsp:cNvSpPr/>
      </dsp:nvSpPr>
      <dsp:spPr>
        <a:xfrm rot="21300000">
          <a:off x="42244" y="1951355"/>
          <a:ext cx="5706710" cy="121856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B49A8-4387-4934-926C-22C9F131C6B6}">
      <dsp:nvSpPr>
        <dsp:cNvPr id="0" name=""/>
        <dsp:cNvSpPr/>
      </dsp:nvSpPr>
      <dsp:spPr>
        <a:xfrm>
          <a:off x="53945" y="145976"/>
          <a:ext cx="1064584" cy="245157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70C285-4A02-41CA-A531-AA0C9F73B4AD}">
      <dsp:nvSpPr>
        <dsp:cNvPr id="0" name=""/>
        <dsp:cNvSpPr/>
      </dsp:nvSpPr>
      <dsp:spPr>
        <a:xfrm>
          <a:off x="1116756" y="0"/>
          <a:ext cx="4593542" cy="202263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 ДЛЯ ПРЕДПРИЯТИЯ: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сокращение срока адаптации новых сотрудников → рост производительности труда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сотрудничество с потенциальными работниками → снижение затрат на поиск и отбор кадров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имиджевые эффекты →рост деловой репутации (гудвилл)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реклама деятельности предприятия →снижение затрат на рекламу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обучение наставников →снижение затрат на обучение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реализация проектов предприятия → снижение затрат на реализацию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6756" y="0"/>
        <a:ext cx="4593542" cy="2022632"/>
      </dsp:txXfrm>
    </dsp:sp>
    <dsp:sp modelId="{48029FE4-9BAD-4719-A262-96BACC30778E}">
      <dsp:nvSpPr>
        <dsp:cNvPr id="0" name=""/>
        <dsp:cNvSpPr/>
      </dsp:nvSpPr>
      <dsp:spPr>
        <a:xfrm>
          <a:off x="4726615" y="2615168"/>
          <a:ext cx="1064584" cy="245157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D012CE-AC0F-467F-822B-AD36298D664B}">
      <dsp:nvSpPr>
        <dsp:cNvPr id="0" name=""/>
        <dsp:cNvSpPr/>
      </dsp:nvSpPr>
      <dsp:spPr>
        <a:xfrm>
          <a:off x="105853" y="2751858"/>
          <a:ext cx="4930989" cy="228861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 ДЛЯ ВУЗА: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реализация наставничества → снижение затрат на </a:t>
          </a: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talent management</a:t>
          </a: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предоставление оборудования предприятий для реализации проектов и обучения → увеличение оснащенности оборудованием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укрепление сотрудничества с бизнесом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имиджевые эффекты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доли трудоустроенных выпускников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сообщества выпускников ВУЗа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продвижение бренда ВУЗа в </a:t>
          </a: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HR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-сообществе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853" y="2751858"/>
        <a:ext cx="4930989" cy="228861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AC0C30-E53C-4747-8609-4DE5D6775A9D}">
      <dsp:nvSpPr>
        <dsp:cNvPr id="0" name=""/>
        <dsp:cNvSpPr/>
      </dsp:nvSpPr>
      <dsp:spPr>
        <a:xfrm>
          <a:off x="189165" y="232384"/>
          <a:ext cx="1814400" cy="1814400"/>
        </a:xfrm>
        <a:prstGeom prst="ellipse">
          <a:avLst/>
        </a:prstGeom>
        <a:solidFill>
          <a:srgbClr val="F6B69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565" y="534784"/>
        <a:ext cx="1209600" cy="1209600"/>
      </dsp:txXfrm>
    </dsp:sp>
    <dsp:sp modelId="{DF403209-42DB-40CE-AB04-90AAE500DAA0}">
      <dsp:nvSpPr>
        <dsp:cNvPr id="0" name=""/>
        <dsp:cNvSpPr/>
      </dsp:nvSpPr>
      <dsp:spPr>
        <a:xfrm>
          <a:off x="94845" y="119886"/>
          <a:ext cx="2039040" cy="2039040"/>
        </a:xfrm>
        <a:prstGeom prst="circularArrow">
          <a:avLst>
            <a:gd name="adj1" fmla="val 5085"/>
            <a:gd name="adj2" fmla="val 327528"/>
            <a:gd name="adj3" fmla="val 15804258"/>
            <a:gd name="adj4" fmla="val 1626821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AC0C30-E53C-4747-8609-4DE5D6775A9D}">
      <dsp:nvSpPr>
        <dsp:cNvPr id="0" name=""/>
        <dsp:cNvSpPr/>
      </dsp:nvSpPr>
      <dsp:spPr>
        <a:xfrm>
          <a:off x="189165" y="232384"/>
          <a:ext cx="1814400" cy="1814400"/>
        </a:xfrm>
        <a:prstGeom prst="ellipse">
          <a:avLst/>
        </a:prstGeom>
        <a:solidFill>
          <a:srgbClr val="F6B69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565" y="534784"/>
        <a:ext cx="1209600" cy="1209600"/>
      </dsp:txXfrm>
    </dsp:sp>
    <dsp:sp modelId="{DF403209-42DB-40CE-AB04-90AAE500DAA0}">
      <dsp:nvSpPr>
        <dsp:cNvPr id="0" name=""/>
        <dsp:cNvSpPr/>
      </dsp:nvSpPr>
      <dsp:spPr>
        <a:xfrm>
          <a:off x="94845" y="119886"/>
          <a:ext cx="2039040" cy="2039040"/>
        </a:xfrm>
        <a:prstGeom prst="circularArrow">
          <a:avLst>
            <a:gd name="adj1" fmla="val 5085"/>
            <a:gd name="adj2" fmla="val 327528"/>
            <a:gd name="adj3" fmla="val 15804258"/>
            <a:gd name="adj4" fmla="val 1626821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7AA26-88F5-4361-80EF-945B7BEA9519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02D6E-ABA3-42A2-8564-C9DAC962F4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66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161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1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82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31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30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03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43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55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78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55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0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94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F90E-A55B-4268-BD1F-A81BDB3AAB6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50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4.jpe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8.png"/><Relationship Id="rId4" Type="http://schemas.openxmlformats.org/officeDocument/2006/relationships/diagramData" Target="../diagrams/data5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diagramDrawing" Target="../diagrams/drawing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7.xml"/><Relationship Id="rId10" Type="http://schemas.openxmlformats.org/officeDocument/2006/relationships/diagramLayout" Target="../diagrams/layout8.xml"/><Relationship Id="rId4" Type="http://schemas.openxmlformats.org/officeDocument/2006/relationships/diagramLayout" Target="../diagrams/layout7.xml"/><Relationship Id="rId9" Type="http://schemas.openxmlformats.org/officeDocument/2006/relationships/diagramData" Target="../diagrams/data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19.jpeg"/><Relationship Id="rId5" Type="http://schemas.openxmlformats.org/officeDocument/2006/relationships/diagramData" Target="../diagrams/data9.xml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microsoft.com/office/2007/relationships/diagramDrawing" Target="../diagrams/drawing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26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343" y="0"/>
            <a:ext cx="5747657" cy="515547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1589" y="2795452"/>
            <a:ext cx="6026331" cy="30828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талантливой молодежи» 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339840" y="5268686"/>
            <a:ext cx="5852160" cy="1524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«Соверши </a:t>
            </a:r>
            <a:r>
              <a:rPr lang="ru-RU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разрыв шаблона! Взломай креатив! Стань лучшей версией </a:t>
            </a: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себя!»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u00226\Desktop\НАРОДНЫЙ ИНСТИТУТ\для листовок Управдом\эмблема ВОУ.png"/>
          <p:cNvPicPr>
            <a:picLocks noChangeAspect="1" noChangeArrowheads="1"/>
          </p:cNvPicPr>
          <p:nvPr/>
        </p:nvPicPr>
        <p:blipFill>
          <a:blip r:embed="rId3" cstate="print"/>
          <a:srcRect l="26060" t="26060" r="28580" b="28580"/>
          <a:stretch>
            <a:fillRect/>
          </a:stretch>
        </p:blipFill>
        <p:spPr bwMode="auto">
          <a:xfrm>
            <a:off x="2020131" y="252034"/>
            <a:ext cx="2160240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440680" y="4561114"/>
            <a:ext cx="3910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Российской Федерации Владимир Владимирович Путин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6623" y="3859861"/>
            <a:ext cx="2020389" cy="134758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18604" y="318704"/>
            <a:ext cx="10800000" cy="14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 основе всей нашей системы образования должен лежать фундаментальный принцип - каждый ребенок одарен, раскрытие его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талантов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это наша задача. В этом успех России."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8274" y="2024618"/>
            <a:ext cx="10800000" cy="14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«Место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наставничеству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верности традициям есть в любом деле. Люди, прогрессивно мыслящие, духовно и нравственно сильные, это хорошо понимают и делают всё, чтобы их начинания имели развитие, чтобы на смену им приходили те, кто сохранит и преумножит достигнутое.»</a:t>
            </a:r>
          </a:p>
        </p:txBody>
      </p:sp>
    </p:spTree>
    <p:extLst>
      <p:ext uri="{BB962C8B-B14F-4D97-AF65-F5344CB8AC3E}">
        <p14:creationId xmlns:p14="http://schemas.microsoft.com/office/powerpoint/2010/main" xmlns="" val="1450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65760" y="217080"/>
            <a:ext cx="11826240" cy="340268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«Центр развития талантливой молодежи»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65760" y="846277"/>
            <a:ext cx="5514972" cy="25500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решение которой направлен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адаптации к работе в коллективе предприятия выпускника ВУЗа технической направленности составляет 1-3 года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931412870"/>
              </p:ext>
            </p:extLst>
          </p:nvPr>
        </p:nvGraphicFramePr>
        <p:xfrm>
          <a:off x="466971" y="3396342"/>
          <a:ext cx="5502799" cy="315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Объект 4"/>
          <p:cNvSpPr txBox="1">
            <a:spLocks/>
          </p:cNvSpPr>
          <p:nvPr/>
        </p:nvSpPr>
        <p:spPr>
          <a:xfrm>
            <a:off x="6853646" y="846277"/>
            <a:ext cx="5050971" cy="560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проекта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помочь талантливым студентам и аспирантам стать успешными в карьере и конкурентоспособными на рынке труда.</a:t>
            </a:r>
          </a:p>
          <a:p>
            <a:pPr marL="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особенности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механизма наставничества и единой информационно-коммуникационной площадки Проекта на сайте ВГТУ.</a:t>
            </a:r>
          </a:p>
          <a:p>
            <a:pPr marL="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эффекты Проекта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 высококвалифицированных выпускников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остающихся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регионе;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производительности труда 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конкурентоспособности предприятий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987110" y="1061592"/>
            <a:ext cx="866536" cy="5643154"/>
          </a:xfrm>
          <a:prstGeom prst="rightArrow">
            <a:avLst>
              <a:gd name="adj1" fmla="val 429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/>
              <a:t>Т</a:t>
            </a:r>
            <a:r>
              <a:rPr lang="en-US" b="1" dirty="0" err="1" smtClean="0"/>
              <a:t>alent</a:t>
            </a:r>
            <a:r>
              <a:rPr lang="en-US" b="1" dirty="0" smtClean="0"/>
              <a:t> management</a:t>
            </a:r>
            <a:endParaRPr lang="ru-RU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59179"/>
            <a:ext cx="184731" cy="6309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3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297" y="150941"/>
            <a:ext cx="10515600" cy="5544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талантливой молодежи»</a:t>
            </a:r>
            <a:endParaRPr lang="ru-RU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157354383"/>
              </p:ext>
            </p:extLst>
          </p:nvPr>
        </p:nvGraphicFramePr>
        <p:xfrm>
          <a:off x="4102441" y="1079157"/>
          <a:ext cx="396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68983109"/>
              </p:ext>
            </p:extLst>
          </p:nvPr>
        </p:nvGraphicFramePr>
        <p:xfrm>
          <a:off x="194197" y="729845"/>
          <a:ext cx="396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469672"/>
              </p:ext>
            </p:extLst>
          </p:nvPr>
        </p:nvGraphicFramePr>
        <p:xfrm>
          <a:off x="7981070" y="684293"/>
          <a:ext cx="396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6341179"/>
              </p:ext>
            </p:extLst>
          </p:nvPr>
        </p:nvGraphicFramePr>
        <p:xfrm>
          <a:off x="4040777" y="4476206"/>
          <a:ext cx="4153989" cy="226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54" y="4462272"/>
            <a:ext cx="3048000" cy="23957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861" y="4462272"/>
            <a:ext cx="3303379" cy="22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860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85900" y="2590505"/>
            <a:ext cx="2906486" cy="1937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372" y="77743"/>
            <a:ext cx="8919754" cy="7408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талантливой молодежи»</a:t>
            </a: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9206" y="1875891"/>
            <a:ext cx="2142274" cy="2856366"/>
          </a:xfrm>
        </p:spPr>
      </p:pic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7972871"/>
              </p:ext>
            </p:extLst>
          </p:nvPr>
        </p:nvGraphicFramePr>
        <p:xfrm>
          <a:off x="10024273" y="-3881"/>
          <a:ext cx="216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низ 13"/>
          <p:cNvSpPr/>
          <p:nvPr/>
        </p:nvSpPr>
        <p:spPr>
          <a:xfrm>
            <a:off x="165463" y="818607"/>
            <a:ext cx="5547360" cy="1706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отбора: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Мотивационное эссе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портфолио</a:t>
            </a:r>
          </a:p>
          <a:p>
            <a:pPr marL="285750" indent="-285750" algn="ctr">
              <a:buFontTx/>
              <a:buChar char="-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Асессмент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-центр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92584916"/>
              </p:ext>
            </p:extLst>
          </p:nvPr>
        </p:nvGraphicFramePr>
        <p:xfrm>
          <a:off x="426720" y="4751660"/>
          <a:ext cx="51816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/>
                <a:gridCol w="1727200"/>
                <a:gridCol w="1727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респондентов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0675" y="4964174"/>
            <a:ext cx="3019337" cy="18938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54789" y="4328016"/>
            <a:ext cx="3407959" cy="204233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543573" y="2086044"/>
            <a:ext cx="46265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Асессмент-центр для определения «сильных» и «слабых» сторон участника и выбора целевого фокуса образования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сессии по введению в профессии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по направлениям деятельности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7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01114" y="649859"/>
            <a:ext cx="3397574" cy="8130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i="1" u="sng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Механизм наставничества</a:t>
            </a: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32729274"/>
              </p:ext>
            </p:extLst>
          </p:nvPr>
        </p:nvGraphicFramePr>
        <p:xfrm>
          <a:off x="95795" y="274231"/>
          <a:ext cx="216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75478" y="2467594"/>
            <a:ext cx="5783009" cy="4323421"/>
            <a:chOff x="1836991" y="1261605"/>
            <a:chExt cx="9043945" cy="529991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851236" y="1261605"/>
              <a:ext cx="9029700" cy="51592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Наставник - коуч (специалист предприятия, выпускник ВУЗа)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836991" y="6016240"/>
              <a:ext cx="9029700" cy="54528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Талантливый студент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1851236" y="2582458"/>
              <a:ext cx="1985827" cy="3274055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Быстрое освоение инновационных профессиональных компетенций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3837063" y="2582459"/>
              <a:ext cx="1844882" cy="3274054"/>
            </a:xfrm>
            <a:prstGeom prst="downArrow">
              <a:avLst/>
            </a:prstGeom>
            <a:solidFill>
              <a:srgbClr val="F6B69B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Специфика узкопрофессиональных видов деятельности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6160506" y="2582459"/>
              <a:ext cx="1985827" cy="3274054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Личный пример, тренинг, проектная работа, круглый стол, бизнес-симуляция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45884" y="2016810"/>
              <a:ext cx="2875598" cy="38455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Цели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195792" y="2038175"/>
              <a:ext cx="1778535" cy="38455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Методы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637365" y="1998246"/>
              <a:ext cx="1778535" cy="38455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8286988" y="2582459"/>
              <a:ext cx="1985827" cy="3274054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Поддержка бизнес- проектов, трудоустройство, сопровождение, консультирование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210" y="-12904"/>
            <a:ext cx="7981995" cy="5492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талантливой молодежи»</a:t>
            </a:r>
            <a:endParaRPr lang="ru-RU" sz="3200" dirty="0"/>
          </a:p>
        </p:txBody>
      </p:sp>
      <p:pic>
        <p:nvPicPr>
          <p:cNvPr id="30" name="Picture 6" descr="C:\Users\Светик\Desktop\202_2401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82820" y="124684"/>
            <a:ext cx="1962764" cy="2495057"/>
          </a:xfrm>
          <a:prstGeom prst="rect">
            <a:avLst/>
          </a:prstGeom>
          <a:noFill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9318" y="4162146"/>
            <a:ext cx="4663473" cy="2628869"/>
          </a:xfrm>
          <a:prstGeom prst="rect">
            <a:avLst/>
          </a:prstGeom>
        </p:spPr>
      </p:pic>
      <p:pic>
        <p:nvPicPr>
          <p:cNvPr id="32" name="Picture 3" descr="C:\Users\Светик\Desktop\202_2401\кафедра0026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6033" y="906288"/>
            <a:ext cx="2717459" cy="2638795"/>
          </a:xfrm>
          <a:prstGeom prst="rect">
            <a:avLst/>
          </a:prstGeom>
          <a:noFill/>
        </p:spPr>
      </p:pic>
      <p:pic>
        <p:nvPicPr>
          <p:cNvPr id="35" name="Объект 34"/>
          <p:cNvPicPr>
            <a:picLocks noGrp="1" noChangeAspect="1"/>
          </p:cNvPicPr>
          <p:nvPr>
            <p:ph sz="quarter" idx="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302" y="2850924"/>
            <a:ext cx="2410161" cy="1924319"/>
          </a:xfrm>
        </p:spPr>
      </p:pic>
    </p:spTree>
    <p:extLst>
      <p:ext uri="{BB962C8B-B14F-4D97-AF65-F5344CB8AC3E}">
        <p14:creationId xmlns:p14="http://schemas.microsoft.com/office/powerpoint/2010/main" xmlns="" val="35948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9690" y="3239589"/>
            <a:ext cx="3283727" cy="2002971"/>
          </a:xfrm>
          <a:prstGeom prst="rect">
            <a:avLst/>
          </a:prstGeom>
        </p:spPr>
      </p:pic>
      <p:graphicFrame>
        <p:nvGraphicFramePr>
          <p:cNvPr id="9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927473006"/>
              </p:ext>
            </p:extLst>
          </p:nvPr>
        </p:nvGraphicFramePr>
        <p:xfrm>
          <a:off x="6026331" y="365124"/>
          <a:ext cx="5791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21978" y="5242560"/>
            <a:ext cx="7654776" cy="16154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ведущих предприятий региона – партнеров Проекта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наставников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проекта по инициативе предприятий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978" y="2077330"/>
            <a:ext cx="3298538" cy="1781454"/>
          </a:xfrm>
          <a:prstGeom prst="rect">
            <a:avLst/>
          </a:prstGeom>
        </p:spPr>
      </p:pic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8130626"/>
              </p:ext>
            </p:extLst>
          </p:nvPr>
        </p:nvGraphicFramePr>
        <p:xfrm>
          <a:off x="-8708" y="12974"/>
          <a:ext cx="216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666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талантливой молодежи»</a:t>
            </a:r>
            <a:endParaRPr lang="ru-RU" sz="3200" dirty="0"/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2367558" y="566692"/>
            <a:ext cx="3397574" cy="8130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Механизм наставничества</a:t>
            </a:r>
            <a:endParaRPr lang="ru-RU" sz="3200" b="1" i="1" u="sng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9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14711" y="4240294"/>
            <a:ext cx="3511731" cy="2272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9789" y="686477"/>
            <a:ext cx="3292125" cy="1908213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759" y="2159725"/>
            <a:ext cx="5165974" cy="463556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«ГИБКИХ» И «ЖЕСТКИХ» НАВЫКОВ: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семинары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мастер-классы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коуч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-сессии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передовыми практиками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менторские программы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профессиональное образование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курсы повышения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конференциях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поддержка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6793" y="2744660"/>
            <a:ext cx="2172003" cy="1495634"/>
          </a:xfrm>
        </p:spPr>
      </p:pic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855179"/>
              </p:ext>
            </p:extLst>
          </p:nvPr>
        </p:nvGraphicFramePr>
        <p:xfrm>
          <a:off x="-8708" y="12974"/>
          <a:ext cx="216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848393" y="18660"/>
            <a:ext cx="10247813" cy="5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талантливой молодежи»</a:t>
            </a:r>
            <a:endParaRPr lang="ru-RU" sz="3200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263054" y="667445"/>
            <a:ext cx="5774957" cy="813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Индивидуальные образовательные траектории</a:t>
            </a:r>
            <a:endParaRPr lang="ru-RU" sz="3000" b="1" i="1" u="sng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10" cstate="print"/>
          <a:srcRect l="12975" t="8532" r="12674" b="25699"/>
          <a:stretch/>
        </p:blipFill>
        <p:spPr bwMode="auto">
          <a:xfrm>
            <a:off x="5556069" y="4598826"/>
            <a:ext cx="4422140" cy="2196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Объект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1396" y="2043788"/>
            <a:ext cx="3192936" cy="204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623855" y="1325778"/>
            <a:ext cx="4195356" cy="3205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он-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площадка </a:t>
            </a:r>
            <a:r>
              <a:rPr lang="ru-RU" dirty="0"/>
              <a:t>для </a:t>
            </a:r>
            <a:r>
              <a:rPr lang="ru-RU" dirty="0" smtClean="0"/>
              <a:t>общения, обучения </a:t>
            </a:r>
            <a:r>
              <a:rPr lang="ru-RU" dirty="0"/>
              <a:t>с помощью дистанционных </a:t>
            </a:r>
            <a:r>
              <a:rPr lang="ru-RU" dirty="0" smtClean="0"/>
              <a:t>технологий, использования </a:t>
            </a:r>
            <a:r>
              <a:rPr lang="ru-RU" dirty="0"/>
              <a:t>открытых информационных </a:t>
            </a:r>
            <a:r>
              <a:rPr lang="ru-RU" dirty="0" smtClean="0"/>
              <a:t>ресурсов,</a:t>
            </a:r>
            <a:r>
              <a:rPr lang="ru-RU" dirty="0"/>
              <a:t> 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нетворкинг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размещение портфолио</a:t>
            </a:r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0531265"/>
              </p:ext>
            </p:extLst>
          </p:nvPr>
        </p:nvGraphicFramePr>
        <p:xfrm>
          <a:off x="-8708" y="12974"/>
          <a:ext cx="216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7881257" cy="5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талантливой молодежи»</a:t>
            </a:r>
            <a:endParaRPr lang="ru-RU" sz="3200" dirty="0"/>
          </a:p>
        </p:txBody>
      </p:sp>
      <p:sp>
        <p:nvSpPr>
          <p:cNvPr id="11" name="Текст 2"/>
          <p:cNvSpPr txBox="1">
            <a:spLocks noGrp="1"/>
          </p:cNvSpPr>
          <p:nvPr>
            <p:ph type="title"/>
          </p:nvPr>
        </p:nvSpPr>
        <p:spPr>
          <a:xfrm>
            <a:off x="2124892" y="550081"/>
            <a:ext cx="5225144" cy="775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Информационно-коммуникационная площадка</a:t>
            </a:r>
            <a:endParaRPr lang="ru-RU" sz="3000" b="1" i="1" u="sng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6255" y="3178629"/>
            <a:ext cx="3470386" cy="33702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79069" y="170161"/>
            <a:ext cx="4012792" cy="3498616"/>
          </a:xfrm>
          <a:prstGeom prst="rect">
            <a:avLst/>
          </a:prstGeom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20" y="6491488"/>
            <a:ext cx="3933758" cy="366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социальной сети «ВК» </a:t>
            </a:r>
            <a:r>
              <a:rPr lang="en-US" sz="12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https://vk.com/club156873039</a:t>
            </a:r>
            <a:endParaRPr lang="ru-RU" sz="1200" b="1" i="1" u="sng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8026808" y="3700800"/>
            <a:ext cx="4165192" cy="366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сайте университета </a:t>
            </a:r>
            <a:r>
              <a:rPr lang="en-US" sz="12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http://cchgeu.ru/university/tsentr-razvitiya-talantlivoy-molodezhi</a:t>
            </a:r>
            <a:endParaRPr lang="ru-RU" sz="1200" b="1" i="1" u="sng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Объект 10"/>
          <p:cNvSpPr txBox="1">
            <a:spLocks/>
          </p:cNvSpPr>
          <p:nvPr/>
        </p:nvSpPr>
        <p:spPr>
          <a:xfrm>
            <a:off x="3722876" y="4531171"/>
            <a:ext cx="4763589" cy="2130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Баз данных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Электронных курсов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Видео лекций и мастер классов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 Участников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465" y="4099335"/>
            <a:ext cx="3267016" cy="26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7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857104" y="5152300"/>
            <a:ext cx="9141823" cy="11091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Создание новой кадровой студенческой политики </a:t>
            </a:r>
            <a:r>
              <a:rPr lang="ru-RU" sz="30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ВГТУ</a:t>
            </a:r>
            <a:endParaRPr lang="ru-RU" sz="3000" b="1" i="1" u="sng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4329996"/>
              </p:ext>
            </p:extLst>
          </p:nvPr>
        </p:nvGraphicFramePr>
        <p:xfrm>
          <a:off x="10049692" y="4663166"/>
          <a:ext cx="216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384663" y="0"/>
            <a:ext cx="10515600" cy="5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талантливой молодежи»</a:t>
            </a:r>
            <a:endParaRPr lang="ru-RU" sz="320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sz="half" idx="2"/>
          </p:nvPr>
        </p:nvSpPr>
        <p:spPr bwMode="auto">
          <a:xfrm>
            <a:off x="2441701" y="2756069"/>
            <a:ext cx="7972628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продвижение резюме, включение и презентация в «Золотом фонде кадров ВГТУ»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реализации бизнес-проектов, в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(от ВГТУ и Партнеров), образование МИП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по различным вопросам после трудоустройства (специалистами ВГТУ и Партнеров), повышение квалификации  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48" y="4626882"/>
            <a:ext cx="2723629" cy="216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2851" y="696462"/>
            <a:ext cx="3036026" cy="20156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05" y="566692"/>
            <a:ext cx="3077174" cy="20577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2173" y="638211"/>
            <a:ext cx="3080983" cy="185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0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536</Words>
  <Application>Microsoft Office PowerPoint</Application>
  <PresentationFormat>Произвольный</PresentationFormat>
  <Paragraphs>102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 «Центр развития талантливой молодежи» </vt:lpstr>
      <vt:lpstr>Проект «Центр развития талантливой молодежи» </vt:lpstr>
      <vt:lpstr>«Центр развития талантливой молодежи»</vt:lpstr>
      <vt:lpstr>«Центр развития талантливой молодежи»</vt:lpstr>
      <vt:lpstr>«Центр развития талантливой молодежи»</vt:lpstr>
      <vt:lpstr>«Центр развития талантливой молодежи»</vt:lpstr>
      <vt:lpstr>РАЗВИТИЕ «ГИБКИХ» И «ЖЕСТКИХ» НАВЫКОВ: открытые лекции  семинары  мастер-классы конференции коуч-сессии знакомство с передовыми практиками  вебинары менторские программы дополнительное профессиональное образование  курсы повышения квалификации участие в конференциях конкурсная поддержка стажировка </vt:lpstr>
      <vt:lpstr>Информационно-коммуникационная площадка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Беляева</cp:lastModifiedBy>
  <cp:revision>28</cp:revision>
  <dcterms:created xsi:type="dcterms:W3CDTF">2017-12-18T17:52:02Z</dcterms:created>
  <dcterms:modified xsi:type="dcterms:W3CDTF">2017-12-19T06:14:36Z</dcterms:modified>
</cp:coreProperties>
</file>